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1" r:id="rId3"/>
    <p:sldId id="287" r:id="rId4"/>
    <p:sldId id="288" r:id="rId5"/>
    <p:sldId id="289" r:id="rId6"/>
    <p:sldId id="3837" r:id="rId7"/>
    <p:sldId id="3836" r:id="rId8"/>
    <p:sldId id="290" r:id="rId9"/>
    <p:sldId id="269" r:id="rId10"/>
    <p:sldId id="3838" r:id="rId11"/>
    <p:sldId id="3834" r:id="rId12"/>
    <p:sldId id="285" r:id="rId13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2418A-F1CE-4B07-8F1C-880F479D836F}" v="22" dt="2024-09-05T20:24:10.347"/>
  </p1510:revLst>
</p1510:revInfo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5274" autoAdjust="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Munro" userId="5912479f-25e2-4ce4-8811-9466ce17e5c1" providerId="ADAL" clId="{0CF2418A-F1CE-4B07-8F1C-880F479D836F}"/>
    <pc:docChg chg="custSel addSld delSld modSld sldOrd">
      <pc:chgData name="Michelle Munro" userId="5912479f-25e2-4ce4-8811-9466ce17e5c1" providerId="ADAL" clId="{0CF2418A-F1CE-4B07-8F1C-880F479D836F}" dt="2024-09-05T20:26:49.222" v="489" actId="20577"/>
      <pc:docMkLst>
        <pc:docMk/>
      </pc:docMkLst>
      <pc:sldChg chg="modTransition">
        <pc:chgData name="Michelle Munro" userId="5912479f-25e2-4ce4-8811-9466ce17e5c1" providerId="ADAL" clId="{0CF2418A-F1CE-4B07-8F1C-880F479D836F}" dt="2024-09-05T20:15:01.374" v="52"/>
        <pc:sldMkLst>
          <pc:docMk/>
          <pc:sldMk cId="3250670041" sldId="256"/>
        </pc:sldMkLst>
      </pc:sldChg>
      <pc:sldChg chg="del">
        <pc:chgData name="Michelle Munro" userId="5912479f-25e2-4ce4-8811-9466ce17e5c1" providerId="ADAL" clId="{0CF2418A-F1CE-4B07-8F1C-880F479D836F}" dt="2024-09-05T20:08:59.948" v="24" actId="47"/>
        <pc:sldMkLst>
          <pc:docMk/>
          <pc:sldMk cId="810090191" sldId="257"/>
        </pc:sldMkLst>
      </pc:sldChg>
      <pc:sldChg chg="del">
        <pc:chgData name="Michelle Munro" userId="5912479f-25e2-4ce4-8811-9466ce17e5c1" providerId="ADAL" clId="{0CF2418A-F1CE-4B07-8F1C-880F479D836F}" dt="2024-09-05T20:08:59.948" v="24" actId="47"/>
        <pc:sldMkLst>
          <pc:docMk/>
          <pc:sldMk cId="2448197035" sldId="266"/>
        </pc:sldMkLst>
      </pc:sldChg>
      <pc:sldChg chg="del">
        <pc:chgData name="Michelle Munro" userId="5912479f-25e2-4ce4-8811-9466ce17e5c1" providerId="ADAL" clId="{0CF2418A-F1CE-4B07-8F1C-880F479D836F}" dt="2024-09-05T20:08:59.948" v="24" actId="47"/>
        <pc:sldMkLst>
          <pc:docMk/>
          <pc:sldMk cId="2895176604" sldId="267"/>
        </pc:sldMkLst>
      </pc:sldChg>
      <pc:sldChg chg="del">
        <pc:chgData name="Michelle Munro" userId="5912479f-25e2-4ce4-8811-9466ce17e5c1" providerId="ADAL" clId="{0CF2418A-F1CE-4B07-8F1C-880F479D836F}" dt="2024-09-05T20:08:59.948" v="24" actId="47"/>
        <pc:sldMkLst>
          <pc:docMk/>
          <pc:sldMk cId="0" sldId="268"/>
        </pc:sldMkLst>
      </pc:sldChg>
      <pc:sldChg chg="modSp mod ord modTransition">
        <pc:chgData name="Michelle Munro" userId="5912479f-25e2-4ce4-8811-9466ce17e5c1" providerId="ADAL" clId="{0CF2418A-F1CE-4B07-8F1C-880F479D836F}" dt="2024-09-05T20:26:49.222" v="489" actId="20577"/>
        <pc:sldMkLst>
          <pc:docMk/>
          <pc:sldMk cId="0" sldId="269"/>
        </pc:sldMkLst>
        <pc:spChg chg="mod">
          <ac:chgData name="Michelle Munro" userId="5912479f-25e2-4ce4-8811-9466ce17e5c1" providerId="ADAL" clId="{0CF2418A-F1CE-4B07-8F1C-880F479D836F}" dt="2024-09-05T20:26:49.222" v="489" actId="20577"/>
          <ac:spMkLst>
            <pc:docMk/>
            <pc:sldMk cId="0" sldId="269"/>
            <ac:spMk id="2" creationId="{00000000-0000-0000-0000-000000000000}"/>
          </ac:spMkLst>
        </pc:spChg>
        <pc:spChg chg="mod">
          <ac:chgData name="Michelle Munro" userId="5912479f-25e2-4ce4-8811-9466ce17e5c1" providerId="ADAL" clId="{0CF2418A-F1CE-4B07-8F1C-880F479D836F}" dt="2024-09-05T20:19:18.005" v="168" actId="403"/>
          <ac:spMkLst>
            <pc:docMk/>
            <pc:sldMk cId="0" sldId="269"/>
            <ac:spMk id="3" creationId="{00000000-0000-0000-0000-000000000000}"/>
          </ac:spMkLst>
        </pc:spChg>
      </pc:sldChg>
      <pc:sldChg chg="del">
        <pc:chgData name="Michelle Munro" userId="5912479f-25e2-4ce4-8811-9466ce17e5c1" providerId="ADAL" clId="{0CF2418A-F1CE-4B07-8F1C-880F479D836F}" dt="2024-09-05T20:10:24.260" v="41" actId="47"/>
        <pc:sldMkLst>
          <pc:docMk/>
          <pc:sldMk cId="0" sldId="270"/>
        </pc:sldMkLst>
      </pc:sldChg>
      <pc:sldChg chg="del">
        <pc:chgData name="Michelle Munro" userId="5912479f-25e2-4ce4-8811-9466ce17e5c1" providerId="ADAL" clId="{0CF2418A-F1CE-4B07-8F1C-880F479D836F}" dt="2024-09-05T20:10:24.260" v="41" actId="47"/>
        <pc:sldMkLst>
          <pc:docMk/>
          <pc:sldMk cId="0" sldId="271"/>
        </pc:sldMkLst>
      </pc:sldChg>
      <pc:sldChg chg="del">
        <pc:chgData name="Michelle Munro" userId="5912479f-25e2-4ce4-8811-9466ce17e5c1" providerId="ADAL" clId="{0CF2418A-F1CE-4B07-8F1C-880F479D836F}" dt="2024-09-05T20:10:24.260" v="41" actId="47"/>
        <pc:sldMkLst>
          <pc:docMk/>
          <pc:sldMk cId="0" sldId="272"/>
        </pc:sldMkLst>
      </pc:sldChg>
      <pc:sldChg chg="del">
        <pc:chgData name="Michelle Munro" userId="5912479f-25e2-4ce4-8811-9466ce17e5c1" providerId="ADAL" clId="{0CF2418A-F1CE-4B07-8F1C-880F479D836F}" dt="2024-09-05T20:10:24.260" v="41" actId="47"/>
        <pc:sldMkLst>
          <pc:docMk/>
          <pc:sldMk cId="0" sldId="273"/>
        </pc:sldMkLst>
      </pc:sldChg>
      <pc:sldChg chg="del">
        <pc:chgData name="Michelle Munro" userId="5912479f-25e2-4ce4-8811-9466ce17e5c1" providerId="ADAL" clId="{0CF2418A-F1CE-4B07-8F1C-880F479D836F}" dt="2024-09-05T20:10:24.260" v="41" actId="47"/>
        <pc:sldMkLst>
          <pc:docMk/>
          <pc:sldMk cId="0" sldId="274"/>
        </pc:sldMkLst>
      </pc:sldChg>
      <pc:sldChg chg="del">
        <pc:chgData name="Michelle Munro" userId="5912479f-25e2-4ce4-8811-9466ce17e5c1" providerId="ADAL" clId="{0CF2418A-F1CE-4B07-8F1C-880F479D836F}" dt="2024-09-05T20:10:24.260" v="41" actId="47"/>
        <pc:sldMkLst>
          <pc:docMk/>
          <pc:sldMk cId="0" sldId="275"/>
        </pc:sldMkLst>
      </pc:sldChg>
      <pc:sldChg chg="del">
        <pc:chgData name="Michelle Munro" userId="5912479f-25e2-4ce4-8811-9466ce17e5c1" providerId="ADAL" clId="{0CF2418A-F1CE-4B07-8F1C-880F479D836F}" dt="2024-09-05T20:10:24.260" v="41" actId="47"/>
        <pc:sldMkLst>
          <pc:docMk/>
          <pc:sldMk cId="0" sldId="276"/>
        </pc:sldMkLst>
      </pc:sldChg>
      <pc:sldChg chg="del">
        <pc:chgData name="Michelle Munro" userId="5912479f-25e2-4ce4-8811-9466ce17e5c1" providerId="ADAL" clId="{0CF2418A-F1CE-4B07-8F1C-880F479D836F}" dt="2024-09-05T20:10:24.260" v="41" actId="47"/>
        <pc:sldMkLst>
          <pc:docMk/>
          <pc:sldMk cId="0" sldId="277"/>
        </pc:sldMkLst>
      </pc:sldChg>
      <pc:sldChg chg="del">
        <pc:chgData name="Michelle Munro" userId="5912479f-25e2-4ce4-8811-9466ce17e5c1" providerId="ADAL" clId="{0CF2418A-F1CE-4B07-8F1C-880F479D836F}" dt="2024-09-05T20:10:24.260" v="41" actId="47"/>
        <pc:sldMkLst>
          <pc:docMk/>
          <pc:sldMk cId="0" sldId="278"/>
        </pc:sldMkLst>
      </pc:sldChg>
      <pc:sldChg chg="del">
        <pc:chgData name="Michelle Munro" userId="5912479f-25e2-4ce4-8811-9466ce17e5c1" providerId="ADAL" clId="{0CF2418A-F1CE-4B07-8F1C-880F479D836F}" dt="2024-09-05T20:10:24.260" v="41" actId="47"/>
        <pc:sldMkLst>
          <pc:docMk/>
          <pc:sldMk cId="0" sldId="279"/>
        </pc:sldMkLst>
      </pc:sldChg>
      <pc:sldChg chg="del">
        <pc:chgData name="Michelle Munro" userId="5912479f-25e2-4ce4-8811-9466ce17e5c1" providerId="ADAL" clId="{0CF2418A-F1CE-4B07-8F1C-880F479D836F}" dt="2024-09-05T20:10:24.260" v="41" actId="47"/>
        <pc:sldMkLst>
          <pc:docMk/>
          <pc:sldMk cId="0" sldId="280"/>
        </pc:sldMkLst>
      </pc:sldChg>
      <pc:sldChg chg="modTransition">
        <pc:chgData name="Michelle Munro" userId="5912479f-25e2-4ce4-8811-9466ce17e5c1" providerId="ADAL" clId="{0CF2418A-F1CE-4B07-8F1C-880F479D836F}" dt="2024-09-05T20:14:50.672" v="51"/>
        <pc:sldMkLst>
          <pc:docMk/>
          <pc:sldMk cId="1772073286" sldId="281"/>
        </pc:sldMkLst>
      </pc:sldChg>
      <pc:sldChg chg="del">
        <pc:chgData name="Michelle Munro" userId="5912479f-25e2-4ce4-8811-9466ce17e5c1" providerId="ADAL" clId="{0CF2418A-F1CE-4B07-8F1C-880F479D836F}" dt="2024-09-05T20:10:24.260" v="41" actId="47"/>
        <pc:sldMkLst>
          <pc:docMk/>
          <pc:sldMk cId="0" sldId="282"/>
        </pc:sldMkLst>
      </pc:sldChg>
      <pc:sldChg chg="del">
        <pc:chgData name="Michelle Munro" userId="5912479f-25e2-4ce4-8811-9466ce17e5c1" providerId="ADAL" clId="{0CF2418A-F1CE-4B07-8F1C-880F479D836F}" dt="2024-09-05T20:10:24.260" v="41" actId="47"/>
        <pc:sldMkLst>
          <pc:docMk/>
          <pc:sldMk cId="2146371772" sldId="283"/>
        </pc:sldMkLst>
      </pc:sldChg>
      <pc:sldChg chg="del">
        <pc:chgData name="Michelle Munro" userId="5912479f-25e2-4ce4-8811-9466ce17e5c1" providerId="ADAL" clId="{0CF2418A-F1CE-4B07-8F1C-880F479D836F}" dt="2024-09-05T20:10:24.260" v="41" actId="47"/>
        <pc:sldMkLst>
          <pc:docMk/>
          <pc:sldMk cId="0" sldId="284"/>
        </pc:sldMkLst>
      </pc:sldChg>
      <pc:sldChg chg="modSp mod modTransition">
        <pc:chgData name="Michelle Munro" userId="5912479f-25e2-4ce4-8811-9466ce17e5c1" providerId="ADAL" clId="{0CF2418A-F1CE-4B07-8F1C-880F479D836F}" dt="2024-09-05T20:19:03.629" v="162"/>
        <pc:sldMkLst>
          <pc:docMk/>
          <pc:sldMk cId="379998904" sldId="285"/>
        </pc:sldMkLst>
        <pc:spChg chg="mod">
          <ac:chgData name="Michelle Munro" userId="5912479f-25e2-4ce4-8811-9466ce17e5c1" providerId="ADAL" clId="{0CF2418A-F1CE-4B07-8F1C-880F479D836F}" dt="2024-09-05T20:10:05.076" v="39" actId="2711"/>
          <ac:spMkLst>
            <pc:docMk/>
            <pc:sldMk cId="379998904" sldId="285"/>
            <ac:spMk id="2" creationId="{00000000-0000-0000-0000-000000000000}"/>
          </ac:spMkLst>
        </pc:spChg>
      </pc:sldChg>
      <pc:sldChg chg="del">
        <pc:chgData name="Michelle Munro" userId="5912479f-25e2-4ce4-8811-9466ce17e5c1" providerId="ADAL" clId="{0CF2418A-F1CE-4B07-8F1C-880F479D836F}" dt="2024-09-05T20:10:11.382" v="40" actId="47"/>
        <pc:sldMkLst>
          <pc:docMk/>
          <pc:sldMk cId="2787172640" sldId="286"/>
        </pc:sldMkLst>
      </pc:sldChg>
      <pc:sldChg chg="modTransition">
        <pc:chgData name="Michelle Munro" userId="5912479f-25e2-4ce4-8811-9466ce17e5c1" providerId="ADAL" clId="{0CF2418A-F1CE-4B07-8F1C-880F479D836F}" dt="2024-09-05T20:15:06.800" v="53"/>
        <pc:sldMkLst>
          <pc:docMk/>
          <pc:sldMk cId="164497220" sldId="287"/>
        </pc:sldMkLst>
      </pc:sldChg>
      <pc:sldChg chg="modTransition">
        <pc:chgData name="Michelle Munro" userId="5912479f-25e2-4ce4-8811-9466ce17e5c1" providerId="ADAL" clId="{0CF2418A-F1CE-4B07-8F1C-880F479D836F}" dt="2024-09-05T20:15:12.748" v="54"/>
        <pc:sldMkLst>
          <pc:docMk/>
          <pc:sldMk cId="2362558954" sldId="288"/>
        </pc:sldMkLst>
      </pc:sldChg>
      <pc:sldChg chg="addSp modSp mod modTransition">
        <pc:chgData name="Michelle Munro" userId="5912479f-25e2-4ce4-8811-9466ce17e5c1" providerId="ADAL" clId="{0CF2418A-F1CE-4B07-8F1C-880F479D836F}" dt="2024-09-05T20:15:20.505" v="55"/>
        <pc:sldMkLst>
          <pc:docMk/>
          <pc:sldMk cId="628991762" sldId="289"/>
        </pc:sldMkLst>
        <pc:picChg chg="mod">
          <ac:chgData name="Michelle Munro" userId="5912479f-25e2-4ce4-8811-9466ce17e5c1" providerId="ADAL" clId="{0CF2418A-F1CE-4B07-8F1C-880F479D836F}" dt="2024-09-05T20:14:04.426" v="48" actId="14100"/>
          <ac:picMkLst>
            <pc:docMk/>
            <pc:sldMk cId="628991762" sldId="289"/>
            <ac:picMk id="2" creationId="{06C12241-5DE5-E73C-2E86-CDAB84938A1F}"/>
          </ac:picMkLst>
        </pc:picChg>
        <pc:picChg chg="add mod">
          <ac:chgData name="Michelle Munro" userId="5912479f-25e2-4ce4-8811-9466ce17e5c1" providerId="ADAL" clId="{0CF2418A-F1CE-4B07-8F1C-880F479D836F}" dt="2024-09-05T20:14:10.452" v="50" actId="1076"/>
          <ac:picMkLst>
            <pc:docMk/>
            <pc:sldMk cId="628991762" sldId="289"/>
            <ac:picMk id="4" creationId="{600213C6-0E22-AF05-654E-5276F009E936}"/>
          </ac:picMkLst>
        </pc:picChg>
      </pc:sldChg>
      <pc:sldChg chg="addSp modSp mod">
        <pc:chgData name="Michelle Munro" userId="5912479f-25e2-4ce4-8811-9466ce17e5c1" providerId="ADAL" clId="{0CF2418A-F1CE-4B07-8F1C-880F479D836F}" dt="2024-09-05T20:21:49.137" v="265" actId="1076"/>
        <pc:sldMkLst>
          <pc:docMk/>
          <pc:sldMk cId="3645749151" sldId="290"/>
        </pc:sldMkLst>
        <pc:spChg chg="add mod">
          <ac:chgData name="Michelle Munro" userId="5912479f-25e2-4ce4-8811-9466ce17e5c1" providerId="ADAL" clId="{0CF2418A-F1CE-4B07-8F1C-880F479D836F}" dt="2024-09-05T20:16:13.390" v="78" actId="1076"/>
          <ac:spMkLst>
            <pc:docMk/>
            <pc:sldMk cId="3645749151" sldId="290"/>
            <ac:spMk id="2" creationId="{9D7AA1B9-8995-C5C8-079A-68851033BF05}"/>
          </ac:spMkLst>
        </pc:spChg>
        <pc:spChg chg="add mod">
          <ac:chgData name="Michelle Munro" userId="5912479f-25e2-4ce4-8811-9466ce17e5c1" providerId="ADAL" clId="{0CF2418A-F1CE-4B07-8F1C-880F479D836F}" dt="2024-09-05T20:21:49.137" v="265" actId="1076"/>
          <ac:spMkLst>
            <pc:docMk/>
            <pc:sldMk cId="3645749151" sldId="290"/>
            <ac:spMk id="3" creationId="{98F00BFE-B450-8982-D2CB-BF4328C95D9C}"/>
          </ac:spMkLst>
        </pc:spChg>
        <pc:picChg chg="add mod">
          <ac:chgData name="Michelle Munro" userId="5912479f-25e2-4ce4-8811-9466ce17e5c1" providerId="ADAL" clId="{0CF2418A-F1CE-4B07-8F1C-880F479D836F}" dt="2024-09-05T20:18:12.926" v="159" actId="1076"/>
          <ac:picMkLst>
            <pc:docMk/>
            <pc:sldMk cId="3645749151" sldId="290"/>
            <ac:picMk id="1026" creationId="{40187CC8-39EC-5C6F-386E-2338DBCE081F}"/>
          </ac:picMkLst>
        </pc:picChg>
      </pc:sldChg>
      <pc:sldChg chg="addSp delSp modSp mod modTransition">
        <pc:chgData name="Michelle Munro" userId="5912479f-25e2-4ce4-8811-9466ce17e5c1" providerId="ADAL" clId="{0CF2418A-F1CE-4B07-8F1C-880F479D836F}" dt="2024-09-05T20:18:55.342" v="161"/>
        <pc:sldMkLst>
          <pc:docMk/>
          <pc:sldMk cId="962258905" sldId="3834"/>
        </pc:sldMkLst>
        <pc:spChg chg="mod">
          <ac:chgData name="Michelle Munro" userId="5912479f-25e2-4ce4-8811-9466ce17e5c1" providerId="ADAL" clId="{0CF2418A-F1CE-4B07-8F1C-880F479D836F}" dt="2024-09-05T20:08:05.882" v="21" actId="1076"/>
          <ac:spMkLst>
            <pc:docMk/>
            <pc:sldMk cId="962258905" sldId="3834"/>
            <ac:spMk id="2" creationId="{659706C9-F26D-46CA-93BF-8C27012F6B12}"/>
          </ac:spMkLst>
        </pc:spChg>
        <pc:spChg chg="del">
          <ac:chgData name="Michelle Munro" userId="5912479f-25e2-4ce4-8811-9466ce17e5c1" providerId="ADAL" clId="{0CF2418A-F1CE-4B07-8F1C-880F479D836F}" dt="2024-09-05T20:10:30.647" v="42" actId="478"/>
          <ac:spMkLst>
            <pc:docMk/>
            <pc:sldMk cId="962258905" sldId="3834"/>
            <ac:spMk id="3" creationId="{21F0B6E0-1F7C-4E6A-87B1-554ADE739CD1}"/>
          </ac:spMkLst>
        </pc:spChg>
        <pc:spChg chg="del mod">
          <ac:chgData name="Michelle Munro" userId="5912479f-25e2-4ce4-8811-9466ce17e5c1" providerId="ADAL" clId="{0CF2418A-F1CE-4B07-8F1C-880F479D836F}" dt="2024-09-05T20:08:10.861" v="23" actId="478"/>
          <ac:spMkLst>
            <pc:docMk/>
            <pc:sldMk cId="962258905" sldId="3834"/>
            <ac:spMk id="4" creationId="{6F95E0EB-F1F4-436B-A218-93E100A66902}"/>
          </ac:spMkLst>
        </pc:spChg>
        <pc:spChg chg="del">
          <ac:chgData name="Michelle Munro" userId="5912479f-25e2-4ce4-8811-9466ce17e5c1" providerId="ADAL" clId="{0CF2418A-F1CE-4B07-8F1C-880F479D836F}" dt="2024-09-05T20:08:10.861" v="23" actId="478"/>
          <ac:spMkLst>
            <pc:docMk/>
            <pc:sldMk cId="962258905" sldId="3834"/>
            <ac:spMk id="5" creationId="{C75D06EF-9416-46F7-8230-B49EE1269F53}"/>
          </ac:spMkLst>
        </pc:spChg>
        <pc:spChg chg="del">
          <ac:chgData name="Michelle Munro" userId="5912479f-25e2-4ce4-8811-9466ce17e5c1" providerId="ADAL" clId="{0CF2418A-F1CE-4B07-8F1C-880F479D836F}" dt="2024-09-05T20:08:10.861" v="23" actId="478"/>
          <ac:spMkLst>
            <pc:docMk/>
            <pc:sldMk cId="962258905" sldId="3834"/>
            <ac:spMk id="6" creationId="{7359025F-68D1-4F50-8480-3F981455D4DE}"/>
          </ac:spMkLst>
        </pc:spChg>
        <pc:spChg chg="add del mod">
          <ac:chgData name="Michelle Munro" userId="5912479f-25e2-4ce4-8811-9466ce17e5c1" providerId="ADAL" clId="{0CF2418A-F1CE-4B07-8F1C-880F479D836F}" dt="2024-09-05T20:10:34.904" v="43" actId="478"/>
          <ac:spMkLst>
            <pc:docMk/>
            <pc:sldMk cId="962258905" sldId="3834"/>
            <ac:spMk id="8" creationId="{D784FEC3-FD4E-D6C4-4F60-79BCA4DBFDEB}"/>
          </ac:spMkLst>
        </pc:spChg>
      </pc:sldChg>
      <pc:sldChg chg="addSp delSp modSp mod ord modTransition">
        <pc:chgData name="Michelle Munro" userId="5912479f-25e2-4ce4-8811-9466ce17e5c1" providerId="ADAL" clId="{0CF2418A-F1CE-4B07-8F1C-880F479D836F}" dt="2024-09-05T20:15:40.371" v="61"/>
        <pc:sldMkLst>
          <pc:docMk/>
          <pc:sldMk cId="2941837859" sldId="3836"/>
        </pc:sldMkLst>
        <pc:spChg chg="del">
          <ac:chgData name="Michelle Munro" userId="5912479f-25e2-4ce4-8811-9466ce17e5c1" providerId="ADAL" clId="{0CF2418A-F1CE-4B07-8F1C-880F479D836F}" dt="2024-09-05T20:07:12.928" v="0" actId="478"/>
          <ac:spMkLst>
            <pc:docMk/>
            <pc:sldMk cId="2941837859" sldId="3836"/>
            <ac:spMk id="5" creationId="{96BF0A79-0DC6-B0BD-6098-FF8110F1A6DB}"/>
          </ac:spMkLst>
        </pc:spChg>
        <pc:spChg chg="add mod">
          <ac:chgData name="Michelle Munro" userId="5912479f-25e2-4ce4-8811-9466ce17e5c1" providerId="ADAL" clId="{0CF2418A-F1CE-4B07-8F1C-880F479D836F}" dt="2024-09-05T20:07:42.709" v="17" actId="1076"/>
          <ac:spMkLst>
            <pc:docMk/>
            <pc:sldMk cId="2941837859" sldId="3836"/>
            <ac:spMk id="6" creationId="{1E996C9D-BDCD-78C2-FA0C-73942242FA46}"/>
          </ac:spMkLst>
        </pc:spChg>
        <pc:picChg chg="mod">
          <ac:chgData name="Michelle Munro" userId="5912479f-25e2-4ce4-8811-9466ce17e5c1" providerId="ADAL" clId="{0CF2418A-F1CE-4B07-8F1C-880F479D836F}" dt="2024-09-05T20:07:46.051" v="18" actId="1076"/>
          <ac:picMkLst>
            <pc:docMk/>
            <pc:sldMk cId="2941837859" sldId="3836"/>
            <ac:picMk id="1026" creationId="{A01DC832-5FC5-DBF4-8350-586F34963F90}"/>
          </ac:picMkLst>
        </pc:picChg>
      </pc:sldChg>
      <pc:sldChg chg="ord modTransition">
        <pc:chgData name="Michelle Munro" userId="5912479f-25e2-4ce4-8811-9466ce17e5c1" providerId="ADAL" clId="{0CF2418A-F1CE-4B07-8F1C-880F479D836F}" dt="2024-09-05T20:15:34.262" v="60"/>
        <pc:sldMkLst>
          <pc:docMk/>
          <pc:sldMk cId="1008313916" sldId="3837"/>
        </pc:sldMkLst>
      </pc:sldChg>
      <pc:sldChg chg="addSp modSp new mod modTransition">
        <pc:chgData name="Michelle Munro" userId="5912479f-25e2-4ce4-8811-9466ce17e5c1" providerId="ADAL" clId="{0CF2418A-F1CE-4B07-8F1C-880F479D836F}" dt="2024-09-05T20:24:10.347" v="415"/>
        <pc:sldMkLst>
          <pc:docMk/>
          <pc:sldMk cId="3402050212" sldId="3838"/>
        </pc:sldMkLst>
        <pc:spChg chg="add mod">
          <ac:chgData name="Michelle Munro" userId="5912479f-25e2-4ce4-8811-9466ce17e5c1" providerId="ADAL" clId="{0CF2418A-F1CE-4B07-8F1C-880F479D836F}" dt="2024-09-05T20:22:38.685" v="289" actId="1076"/>
          <ac:spMkLst>
            <pc:docMk/>
            <pc:sldMk cId="3402050212" sldId="3838"/>
            <ac:spMk id="2" creationId="{BA568FE6-814E-8FF2-128D-BE41C60A4495}"/>
          </ac:spMkLst>
        </pc:spChg>
        <pc:spChg chg="add mod">
          <ac:chgData name="Michelle Munro" userId="5912479f-25e2-4ce4-8811-9466ce17e5c1" providerId="ADAL" clId="{0CF2418A-F1CE-4B07-8F1C-880F479D836F}" dt="2024-09-05T20:23:54.087" v="414" actId="20577"/>
          <ac:spMkLst>
            <pc:docMk/>
            <pc:sldMk cId="3402050212" sldId="3838"/>
            <ac:spMk id="3" creationId="{B1323C43-BB16-C8B0-4E60-8F3BB3E8517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07959D-9804-4D1C-A655-CBF0B14076A7}" type="datetime1">
              <a:rPr lang="en-GB" smtClean="0"/>
              <a:t>05/09/2024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7AC5DF-40F8-4DFF-A8FD-B750C543C466}" type="datetime1">
              <a:rPr lang="en-GB" noProof="0" smtClean="0"/>
              <a:t>05/09/2024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037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580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41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0C6A29-4676-420C-BBE3-ACC2B80F64D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62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23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GB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C9F319-34FE-4E6F-BCD8-FC33CAA264C2}" type="datetime1">
              <a:rPr lang="en-GB" noProof="0" smtClean="0"/>
              <a:t>05/09/2024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2CDE7D-6279-4474-ADF7-3B07D1C0CB1C}" type="datetime1">
              <a:rPr lang="en-GB" noProof="0" smtClean="0"/>
              <a:t>05/09/2024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 rtlCol="0"/>
          <a:lstStyle>
            <a:lvl1pPr algn="l">
              <a:defRPr>
                <a:latin typeface="+mn-lt"/>
              </a:defRPr>
            </a:lvl1pPr>
          </a:lstStyle>
          <a:p>
            <a:pPr algn="l"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43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C85036-F2F3-432A-B48C-08E7AEDDFFA3}" type="datetime1">
              <a:rPr lang="en-GB" noProof="0" smtClean="0"/>
              <a:t>05/09/2024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93D72C-181D-41E2-A470-8154892088D8}" type="datetime1">
              <a:rPr lang="en-GB" noProof="0" smtClean="0"/>
              <a:t>05/09/2024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81A7E9-10B0-41C7-8058-6F76CEF6AE44}" type="datetime1">
              <a:rPr lang="en-GB" noProof="0" smtClean="0"/>
              <a:t>05/09/2024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1471EF-0BC9-4F95-968C-DA7014A96051}" type="datetime1">
              <a:rPr lang="en-GB" noProof="0" smtClean="0"/>
              <a:t>05/09/2024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n-GB" noProof="0" dirty="0"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D6D6A8-3CA9-4E5B-B509-F7FE825F3D91}" type="datetime1">
              <a:rPr lang="en-GB" noProof="0" smtClean="0"/>
              <a:t>05/09/2024</a:t>
            </a:fld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DE9178-4933-43A1-89FC-423830009F86}" type="datetime1">
              <a:rPr lang="en-GB" noProof="0" smtClean="0"/>
              <a:t>05/09/2024</a:t>
            </a:fld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85F755-9AA6-4E14-9661-8EAD6FC58909}" type="datetime1">
              <a:rPr lang="en-GB" noProof="0" smtClean="0"/>
              <a:t>05/09/2024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496242-5FAD-4EC1-B169-9656806089B8}" type="datetime1">
              <a:rPr lang="en-GB" noProof="0" smtClean="0"/>
              <a:t>05/09/2024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C6A55C5-800C-4BE5-87E1-94A40C2DA10A}" type="datetime1">
              <a:rPr lang="en-GB" noProof="0" smtClean="0"/>
              <a:t>05/09/2024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/>
              <a:t>Welcome to Nile Class!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903329" y="2428278"/>
            <a:ext cx="6916336" cy="2263258"/>
          </a:xfrm>
        </p:spPr>
        <p:txBody>
          <a:bodyPr rtlCol="0">
            <a:normAutofit fontScale="92500" lnSpcReduction="10000"/>
          </a:bodyPr>
          <a:lstStyle/>
          <a:p>
            <a:pPr rtl="0">
              <a:lnSpc>
                <a:spcPct val="120000"/>
              </a:lnSpc>
            </a:pPr>
            <a:r>
              <a:rPr lang="en-GB" dirty="0">
                <a:latin typeface="Comic Sans MS" panose="030F0702030302020204" pitchFamily="66" charset="0"/>
              </a:rPr>
              <a:t>Miss Munro</a:t>
            </a:r>
          </a:p>
          <a:p>
            <a:pPr rtl="0">
              <a:lnSpc>
                <a:spcPct val="120000"/>
              </a:lnSpc>
            </a:pPr>
            <a:r>
              <a:rPr lang="en-GB" dirty="0">
                <a:latin typeface="Comic Sans MS" panose="030F0702030302020204" pitchFamily="66" charset="0"/>
              </a:rPr>
              <a:t>Mrs Mowbray</a:t>
            </a:r>
          </a:p>
          <a:p>
            <a:pPr rtl="0">
              <a:lnSpc>
                <a:spcPct val="120000"/>
              </a:lnSpc>
            </a:pPr>
            <a:r>
              <a:rPr lang="en-GB" dirty="0">
                <a:latin typeface="Comic Sans MS" panose="030F0702030302020204" pitchFamily="66" charset="0"/>
              </a:rPr>
              <a:t>Mrs Hall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568FE6-814E-8FF2-128D-BE41C60A4495}"/>
              </a:ext>
            </a:extLst>
          </p:cNvPr>
          <p:cNvSpPr/>
          <p:nvPr/>
        </p:nvSpPr>
        <p:spPr>
          <a:xfrm>
            <a:off x="508803" y="392086"/>
            <a:ext cx="75168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7200" b="1" cap="none" spc="0" dirty="0">
                <a:ln/>
                <a:solidFill>
                  <a:schemeClr val="accent4"/>
                </a:solidFill>
                <a:effectLst/>
                <a:latin typeface="Comic Sans MS" panose="030F0702030302020204" pitchFamily="66" charset="0"/>
              </a:rPr>
              <a:t>Upcoming 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23C43-BB16-C8B0-4E60-8F3BB3E85173}"/>
              </a:ext>
            </a:extLst>
          </p:cNvPr>
          <p:cNvSpPr txBox="1"/>
          <p:nvPr/>
        </p:nvSpPr>
        <p:spPr>
          <a:xfrm>
            <a:off x="513184" y="1978090"/>
            <a:ext cx="102543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Comic Sans MS" panose="030F0702030302020204" pitchFamily="66" charset="0"/>
              </a:rPr>
              <a:t>Art project linked with Sycamore Gap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Comic Sans MS" panose="030F0702030302020204" pitchFamily="66" charset="0"/>
              </a:rPr>
              <a:t>Trip to Beamish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Comic Sans MS" panose="030F0702030302020204" pitchFamily="66" charset="0"/>
              </a:rPr>
              <a:t>Harvest Festival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Comic Sans MS" panose="030F0702030302020204" pitchFamily="66" charset="0"/>
              </a:rPr>
              <a:t>Termly homework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latin typeface="Comic Sans MS" panose="030F0702030302020204" pitchFamily="66" charset="0"/>
              </a:rPr>
              <a:t>Christmas Production</a:t>
            </a:r>
          </a:p>
        </p:txBody>
      </p:sp>
    </p:spTree>
    <p:extLst>
      <p:ext uri="{BB962C8B-B14F-4D97-AF65-F5344CB8AC3E}">
        <p14:creationId xmlns:p14="http://schemas.microsoft.com/office/powerpoint/2010/main" val="340205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340" y="2034072"/>
            <a:ext cx="4136137" cy="2084459"/>
          </a:xfrm>
        </p:spPr>
        <p:txBody>
          <a:bodyPr rtlCol="0">
            <a:normAutofit/>
          </a:bodyPr>
          <a:lstStyle/>
          <a:p>
            <a:pPr rtl="0"/>
            <a:r>
              <a:rPr lang="en-GB" sz="6600" dirty="0">
                <a:latin typeface="Cooper Black" panose="0208090404030B0204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omic Sans MS" panose="030F0702030302020204" pitchFamily="66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9998904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sz="5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Classroom Schedule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n-GB" dirty="0">
                <a:latin typeface="Comic Sans MS" panose="030F0702030302020204" pitchFamily="66" charset="0"/>
              </a:rPr>
              <a:t>This is what a typical day in our classroom looks like.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473010"/>
              </p:ext>
            </p:extLst>
          </p:nvPr>
        </p:nvGraphicFramePr>
        <p:xfrm>
          <a:off x="4479925" y="457200"/>
          <a:ext cx="6675438" cy="57181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7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51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Timing</a:t>
                      </a: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omic Sans MS" panose="030F0702030302020204" pitchFamily="66" charset="0"/>
                          <a:ea typeface="Times New Roman"/>
                          <a:cs typeface="Times New Roman"/>
                        </a:rPr>
                        <a:t>Activity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2434102545"/>
                  </a:ext>
                </a:extLst>
              </a:tr>
              <a:tr h="47651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kern="1200" noProof="0" dirty="0">
                          <a:effectLst/>
                          <a:latin typeface="Comic Sans MS" panose="030F0702030302020204" pitchFamily="66" charset="0"/>
                        </a:rPr>
                        <a:t>8:45 - 9:05</a:t>
                      </a:r>
                      <a:endParaRPr lang="en-GB" sz="1600" b="1" kern="12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omic Sans MS" panose="030F0702030302020204" pitchFamily="66" charset="0"/>
                        </a:rPr>
                        <a:t>School starts, Morning Task, Register</a:t>
                      </a:r>
                      <a:endParaRPr lang="en-GB" sz="16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51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omic Sans MS" panose="030F0702030302020204" pitchFamily="66" charset="0"/>
                        </a:rPr>
                        <a:t>9:05 - 9:45</a:t>
                      </a:r>
                      <a:endParaRPr lang="en-GB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omic Sans MS" panose="030F0702030302020204" pitchFamily="66" charset="0"/>
                        </a:rPr>
                        <a:t>Guided Reading</a:t>
                      </a:r>
                      <a:endParaRPr lang="en-GB" sz="16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51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omic Sans MS" panose="030F0702030302020204" pitchFamily="66" charset="0"/>
                        </a:rPr>
                        <a:t>9:45 - 10:40</a:t>
                      </a:r>
                      <a:endParaRPr lang="en-GB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noProof="0" dirty="0">
                          <a:effectLst/>
                          <a:latin typeface="Comic Sans MS" panose="030F0702030302020204" pitchFamily="66" charset="0"/>
                        </a:rPr>
                        <a:t>Morning Break</a:t>
                      </a:r>
                      <a:endParaRPr lang="en-GB" sz="16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51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omic Sans MS" panose="030F0702030302020204" pitchFamily="66" charset="0"/>
                        </a:rPr>
                        <a:t>11:00 - 12:00</a:t>
                      </a:r>
                      <a:endParaRPr lang="en-GB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noProof="0" dirty="0">
                          <a:effectLst/>
                          <a:latin typeface="Comic Sans MS" panose="030F0702030302020204" pitchFamily="66" charset="0"/>
                        </a:rPr>
                        <a:t>Maths</a:t>
                      </a:r>
                      <a:endParaRPr lang="en-GB" sz="16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51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omic Sans MS" panose="030F0702030302020204" pitchFamily="66" charset="0"/>
                        </a:rPr>
                        <a:t>12:00 - 1:00</a:t>
                      </a:r>
                      <a:endParaRPr lang="en-GB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omic Sans MS" panose="030F0702030302020204" pitchFamily="66" charset="0"/>
                        </a:rPr>
                        <a:t>Lunch Break</a:t>
                      </a:r>
                      <a:endParaRPr lang="en-GB" sz="16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51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omic Sans MS" panose="030F0702030302020204" pitchFamily="66" charset="0"/>
                        </a:rPr>
                        <a:t>1:00 – 1:15</a:t>
                      </a:r>
                      <a:endParaRPr lang="en-GB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noProof="0" dirty="0">
                          <a:effectLst/>
                          <a:latin typeface="Comic Sans MS" panose="030F0702030302020204" pitchFamily="66" charset="0"/>
                        </a:rPr>
                        <a:t>Handwriting or class reader</a:t>
                      </a:r>
                      <a:endParaRPr lang="en-GB" sz="16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51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omic Sans MS" panose="030F0702030302020204" pitchFamily="66" charset="0"/>
                        </a:rPr>
                        <a:t>1:15 - 2:10</a:t>
                      </a:r>
                      <a:endParaRPr lang="en-GB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omic Sans MS" panose="030F0702030302020204" pitchFamily="66" charset="0"/>
                        </a:rPr>
                        <a:t>History</a:t>
                      </a:r>
                      <a:endParaRPr lang="en-GB" sz="16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51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omic Sans MS" panose="030F0702030302020204" pitchFamily="66" charset="0"/>
                        </a:rPr>
                        <a:t>2:10 - 3:00</a:t>
                      </a:r>
                      <a:endParaRPr lang="en-GB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omic Sans MS" panose="030F0702030302020204" pitchFamily="66" charset="0"/>
                        </a:rPr>
                        <a:t>Science </a:t>
                      </a:r>
                      <a:endParaRPr lang="en-GB" sz="16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51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omic Sans MS" panose="030F0702030302020204" pitchFamily="66" charset="0"/>
                        </a:rPr>
                        <a:t>3:00 - 3:15</a:t>
                      </a:r>
                      <a:endParaRPr lang="en-GB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omic Sans MS" panose="030F0702030302020204" pitchFamily="66" charset="0"/>
                        </a:rPr>
                        <a:t>Assembly or class assembly </a:t>
                      </a:r>
                      <a:endParaRPr lang="en-GB" sz="16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51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omic Sans MS" panose="030F0702030302020204" pitchFamily="66" charset="0"/>
                        </a:rPr>
                        <a:t>3:15 - 3:20</a:t>
                      </a:r>
                      <a:endParaRPr lang="en-GB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600" noProof="0" dirty="0">
                          <a:effectLst/>
                          <a:latin typeface="Comic Sans MS" panose="030F0702030302020204" pitchFamily="66" charset="0"/>
                        </a:rPr>
                        <a:t>End of day routine </a:t>
                      </a:r>
                      <a:endParaRPr lang="en-GB" sz="16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651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omic Sans MS" panose="030F0702030302020204" pitchFamily="66" charset="0"/>
                        </a:rPr>
                        <a:t>3:20</a:t>
                      </a:r>
                      <a:endParaRPr lang="en-GB" sz="16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omic Sans MS" panose="030F0702030302020204" pitchFamily="66" charset="0"/>
                        </a:rPr>
                        <a:t>School ends</a:t>
                      </a:r>
                      <a:endParaRPr lang="en-GB" sz="1600" b="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omic Sans MS" panose="030F0702030302020204" pitchFamily="66" charset="0"/>
                        <a:ea typeface="Times New Roman"/>
                        <a:cs typeface="Times New Roman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07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A6649F-9B53-FD01-2766-F24FCF9D6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63" y="102038"/>
            <a:ext cx="11275873" cy="66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7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A83F5E-232D-6395-B2E1-2F6356C9D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148"/>
            <a:ext cx="10488489" cy="68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5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12241-5DE5-E73C-2E86-CDAB84938A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511"/>
          <a:stretch/>
        </p:blipFill>
        <p:spPr>
          <a:xfrm>
            <a:off x="3713583" y="2542062"/>
            <a:ext cx="8354205" cy="4242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0213C6-0E22-AF05-654E-5276F009E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12" y="0"/>
            <a:ext cx="5231560" cy="303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9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6305AE-8D59-B68C-D025-407D2B09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73495F-1969-FAE5-7915-7491EF94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FBCAC-EE93-13CC-E5B7-4779603CD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6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3C5DDF-E0EA-D107-FC51-853D71DAAFA4}"/>
              </a:ext>
            </a:extLst>
          </p:cNvPr>
          <p:cNvSpPr/>
          <p:nvPr/>
        </p:nvSpPr>
        <p:spPr>
          <a:xfrm>
            <a:off x="466823" y="136525"/>
            <a:ext cx="43364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8800" b="1" cap="none" spc="0" dirty="0">
                <a:ln/>
                <a:solidFill>
                  <a:schemeClr val="accent3"/>
                </a:solidFill>
                <a:effectLst/>
                <a:latin typeface="Comic Sans MS" panose="030F0702030302020204" pitchFamily="66" charset="0"/>
              </a:rPr>
              <a:t>Reading</a:t>
            </a:r>
          </a:p>
        </p:txBody>
      </p:sp>
      <p:pic>
        <p:nvPicPr>
          <p:cNvPr id="2050" name="Picture 2" descr="Children Reading Books Pictures - Cliparts.co">
            <a:extLst>
              <a:ext uri="{FF2B5EF4-FFF2-40B4-BE49-F238E27FC236}">
                <a16:creationId xmlns:a16="http://schemas.microsoft.com/office/drawing/2014/main" id="{4D623C46-0B49-6A1B-DE3A-96255FBA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57" y="1619932"/>
            <a:ext cx="6595397" cy="510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31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ECDD0-D0EB-A11A-769E-84B457BA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3B0083-DF95-C3FC-2E2B-1E2DFB84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1D157-6AAB-B743-13A2-09F080C3C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7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Spelling Shed - Home Learning">
            <a:extLst>
              <a:ext uri="{FF2B5EF4-FFF2-40B4-BE49-F238E27FC236}">
                <a16:creationId xmlns:a16="http://schemas.microsoft.com/office/drawing/2014/main" id="{A01DC832-5FC5-DBF4-8350-586F34963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694"/>
            <a:ext cx="11430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mdog Review: Engaging Learning Through Interactive Games">
            <a:extLst>
              <a:ext uri="{FF2B5EF4-FFF2-40B4-BE49-F238E27FC236}">
                <a16:creationId xmlns:a16="http://schemas.microsoft.com/office/drawing/2014/main" id="{72F76FCB-87F7-3816-09D4-641A1FD7D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43" y="3833812"/>
            <a:ext cx="45148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ttle girl cartoon writing on a book Royalty Free Vector">
            <a:extLst>
              <a:ext uri="{FF2B5EF4-FFF2-40B4-BE49-F238E27FC236}">
                <a16:creationId xmlns:a16="http://schemas.microsoft.com/office/drawing/2014/main" id="{BAE93C70-1D31-8D60-396A-0461AFFD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3754111"/>
            <a:ext cx="2824931" cy="296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996C9D-BDCD-78C2-FA0C-73942242FA46}"/>
              </a:ext>
            </a:extLst>
          </p:cNvPr>
          <p:cNvSpPr/>
          <p:nvPr/>
        </p:nvSpPr>
        <p:spPr>
          <a:xfrm>
            <a:off x="305737" y="319088"/>
            <a:ext cx="567014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8800" b="1" cap="none" spc="0" dirty="0">
                <a:ln/>
                <a:solidFill>
                  <a:schemeClr val="accent3"/>
                </a:solidFill>
                <a:effectLst/>
                <a:latin typeface="Comic Sans MS" panose="030F0702030302020204" pitchFamily="66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941837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7AA1B9-8995-C5C8-079A-68851033BF05}"/>
              </a:ext>
            </a:extLst>
          </p:cNvPr>
          <p:cNvSpPr/>
          <p:nvPr/>
        </p:nvSpPr>
        <p:spPr>
          <a:xfrm>
            <a:off x="445327" y="625352"/>
            <a:ext cx="55723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P.E. Days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F00BFE-B450-8982-D2CB-BF4328C95D9C}"/>
              </a:ext>
            </a:extLst>
          </p:cNvPr>
          <p:cNvSpPr txBox="1"/>
          <p:nvPr/>
        </p:nvSpPr>
        <p:spPr>
          <a:xfrm>
            <a:off x="597160" y="2472612"/>
            <a:ext cx="101890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Monday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Thursday</a:t>
            </a:r>
          </a:p>
          <a:p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sz="4400" dirty="0">
                <a:latin typeface="Comic Sans MS" panose="030F0702030302020204" pitchFamily="66" charset="0"/>
              </a:rPr>
              <a:t>Please come to school in P.E. kit.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No jewellery. </a:t>
            </a:r>
          </a:p>
        </p:txBody>
      </p:sp>
      <p:pic>
        <p:nvPicPr>
          <p:cNvPr id="1026" name="Picture 2" descr="Term 3 Week 6: Monday – Physical Activity (30 mins) | lee's classroom">
            <a:extLst>
              <a:ext uri="{FF2B5EF4-FFF2-40B4-BE49-F238E27FC236}">
                <a16:creationId xmlns:a16="http://schemas.microsoft.com/office/drawing/2014/main" id="{40187CC8-39EC-5C6F-386E-2338DBCE0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16" y="528599"/>
            <a:ext cx="4438261" cy="332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4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sz="5400" dirty="0">
                <a:latin typeface="Comic Sans MS" panose="030F0702030302020204" pitchFamily="66" charset="0"/>
              </a:rPr>
              <a:t>Communication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4001" y="1533526"/>
            <a:ext cx="9144000" cy="40687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/>
            <a:r>
              <a:rPr lang="en-GB" sz="3600" dirty="0">
                <a:latin typeface="Comic Sans MS" panose="030F0702030302020204" pitchFamily="66" charset="0"/>
              </a:rPr>
              <a:t>Class email (Gold cards/homework)</a:t>
            </a:r>
          </a:p>
          <a:p>
            <a:pPr lvl="0" rtl="0"/>
            <a:r>
              <a:rPr lang="en-GB" sz="3600" dirty="0">
                <a:latin typeface="Comic Sans MS" panose="030F0702030302020204" pitchFamily="66" charset="0"/>
              </a:rPr>
              <a:t>School Facebook page</a:t>
            </a:r>
          </a:p>
          <a:p>
            <a:pPr lvl="0" rtl="0"/>
            <a:r>
              <a:rPr lang="en-GB" sz="3600">
                <a:latin typeface="Comic Sans MS" panose="030F0702030302020204" pitchFamily="66" charset="0"/>
              </a:rPr>
              <a:t>Phone calls </a:t>
            </a:r>
            <a:endParaRPr lang="en-GB" sz="3600" dirty="0">
              <a:latin typeface="Comic Sans MS" panose="030F0702030302020204" pitchFamily="66" charset="0"/>
            </a:endParaRPr>
          </a:p>
          <a:p>
            <a:pPr lvl="0" rtl="0"/>
            <a:r>
              <a:rPr lang="en-GB" sz="3600" dirty="0">
                <a:latin typeface="Comic Sans MS" panose="030F0702030302020204" pitchFamily="66" charset="0"/>
              </a:rPr>
              <a:t>Letters and contact from Mrs Slater</a:t>
            </a:r>
          </a:p>
          <a:p>
            <a:pPr lvl="0" rtl="0"/>
            <a:r>
              <a:rPr lang="en-GB" sz="3600" dirty="0">
                <a:latin typeface="Comic Sans MS" panose="030F0702030302020204" pitchFamily="66" charset="0"/>
              </a:rPr>
              <a:t>Home/school diary (spellings &amp; reading)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685050_TF02895270.potx" id="{CADB9F4A-D697-4DAF-A5D0-DBCD420CD3A7}" vid="{CA065BA7-8EB7-4416-849F-B031E594DEDC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Back to primary school presentation (widescreen)</Template>
  <TotalTime>30</TotalTime>
  <Words>175</Words>
  <Application>Microsoft Office PowerPoint</Application>
  <PresentationFormat>Widescreen</PresentationFormat>
  <Paragraphs>63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Comic Sans MS</vt:lpstr>
      <vt:lpstr>Cooper Black</vt:lpstr>
      <vt:lpstr>Dreaming Outloud Pro</vt:lpstr>
      <vt:lpstr>Back to School 16x9</vt:lpstr>
      <vt:lpstr>Welcome to Nile Class!</vt:lpstr>
      <vt:lpstr>Classroom Schedule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Communication </vt:lpstr>
      <vt:lpstr>PowerPoint Presentation</vt:lpstr>
      <vt:lpstr>Thank you</vt:lpstr>
      <vt:lpstr>Any questions?</vt:lpstr>
    </vt:vector>
  </TitlesOfParts>
  <Company>Durham and Newcastle Diocesan Learning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Michelle Munro</dc:creator>
  <cp:lastModifiedBy>Michelle Munro</cp:lastModifiedBy>
  <cp:revision>1</cp:revision>
  <dcterms:created xsi:type="dcterms:W3CDTF">2024-09-05T19:56:45Z</dcterms:created>
  <dcterms:modified xsi:type="dcterms:W3CDTF">2024-09-05T20:26:52Z</dcterms:modified>
</cp:coreProperties>
</file>