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>
      <p:cViewPr>
        <p:scale>
          <a:sx n="60" d="100"/>
          <a:sy n="60" d="100"/>
        </p:scale>
        <p:origin x="75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9598-A288-47EC-87BC-0738EECE1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60E15-55FD-34B5-8AC1-75D0B3618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317B-C914-E0FD-2A89-2433C0121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92214-9BE8-BF5B-7564-AA7F2042B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0D7F8-C711-3B88-D940-DAAB96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3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6B1A5-2A08-2D07-B55E-A0B4CB62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3643D-F1C0-0225-71DD-64ED9FB1A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EF670-D492-D5BD-F6AA-9BF46A6AA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7A3BE-AEFC-178E-B068-841DD0DFC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26BF1-7589-BE17-A8B5-8392DE25D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81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7B25C0-C8CF-512A-FD43-C09CEF30A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1CE90-3771-7227-6232-ED64F96BA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39B5D-9AF4-1634-4F89-7978F71E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DDC2D-7B1B-A1F5-1929-5F55D410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C3C1F-27FD-98B0-D87D-040EFFED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267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6CE9-A530-4B37-5F98-8BD77843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ACA9A-B965-EF25-0766-A9D28F3D7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2274C3-1409-6A89-759C-F09BFB6A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D4ED7-EFD3-A549-922B-E3A9456B8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E3621-2E58-4323-E0EA-9BA4907F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401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88ED-786F-E46E-6098-56FFC7F7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D9875-A636-3D1D-4525-620B86F5D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88C0F-0BFC-537A-D441-2460D87EC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8128-16CA-C6AD-9398-E10D4862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9760-7EB1-D637-232F-8CE9816A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878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CAD80-96CD-7CB7-95D5-64E0B9DD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6A569-1297-B439-5178-88CDAB4A8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B014DF-D14E-A10E-44A8-90DE67CFA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84C66-68DF-1AE6-5304-5FB348D45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39DC-3C18-A42F-0CF4-AB0017FA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A69FE-D5DD-4060-C703-56A4A384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868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A9BC-1B44-2794-111B-38FF2D89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E786A-C3C4-A2AD-EE94-B72A30BBE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66BBF-0117-9366-94A7-599FB95D7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19DC8-0089-33E5-D5C5-654E9B3DD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26ED4-4C1F-69C4-673E-3B96103B1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3A2F85-A97E-29CD-89E1-DBD337D2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4B9B73-5DB0-CCBA-DC02-459BC864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5E108-7643-5101-9B6C-64D40B5C7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78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E6CA-A5FD-3860-79A9-406315CA6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31370-9150-DE90-99FB-71DA47AF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5CBAA4-551C-3BB2-217F-3DB22333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43DDE8-5BF0-464F-7FBD-7749AE9EC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16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E3B06E-24B1-8C0D-FAB9-80C7ABADC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6ACD-9594-DD41-F863-F73BB147F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EAEC2-F718-2971-FF8C-843D58C1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63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B494-6B31-1B9F-FF5F-7FD5A616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54E33-3C37-306C-DA2A-84CE2F599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63A5D-CF9C-8ABA-72D2-0971FBB75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C7E41-B4C9-4AF3-1177-9FB301C4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ACABB-DB87-BB0B-7907-B80F3FE1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B957D-9D5C-72C9-393C-04B39C65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265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7A7E-E890-F976-49F0-C1CAC8F0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F6E86D-805B-FED6-CA6B-3D984BC182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EF382-3959-2652-C283-12B0FF5D4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CA2F1-BE1E-E619-DE74-8B62BC70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2BFC1-662A-BED2-3CE9-940AFEF79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A2CEC-8C2C-E3EB-41C4-279D5729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7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C804E8-2299-A832-8CE9-88F9EDDBE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D5EF9-4836-4DAA-DA7C-CA6509D6B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39257-753C-1FE7-2B1D-8427AC717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A0544-AA27-47B7-B5F7-9D8C3177D632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8BAB5-7E78-D3A0-1A36-0166DAB40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AEB61-3B8A-3C9D-235B-5A32F6CDB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842EF-1206-4EC1-A0C5-7FB6AC50EA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20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nshaw.northumberland.sch.uk/web/lower_key_stage_2_curriculum_overview/29248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rhine@westtynefederation.uk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18EFC3-1B0B-28D6-E4B1-1EEDEDE0BE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92" b="129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67211-9523-AF89-889A-CDCD097E0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</a:rPr>
              <a:t>Welcome to Rhine Class</a:t>
            </a:r>
          </a:p>
        </p:txBody>
      </p:sp>
    </p:spTree>
    <p:extLst>
      <p:ext uri="{BB962C8B-B14F-4D97-AF65-F5344CB8AC3E}">
        <p14:creationId xmlns:p14="http://schemas.microsoft.com/office/powerpoint/2010/main" val="338059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9BD06-F6E2-1C1D-8191-140939448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38" y="640081"/>
            <a:ext cx="2608655" cy="5257799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  <a:t>Rhine </a:t>
            </a:r>
            <a:b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</a:br>
            <a: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  <a:t>Class </a:t>
            </a:r>
            <a:b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</a:br>
            <a: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  <a:t>Curriculum </a:t>
            </a:r>
            <a:b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</a:br>
            <a:r>
              <a:rPr lang="en-GB" sz="2500">
                <a:solidFill>
                  <a:srgbClr val="2C2C2C"/>
                </a:solidFill>
                <a:latin typeface="Comic Sans MS" panose="030F0702030302020204" pitchFamily="66" charset="0"/>
              </a:rPr>
              <a:t>Grid</a:t>
            </a: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67B56-B605-B30C-55F5-1018BD25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" r="3" b="3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43832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65E5FF-0A11-C233-03D7-0F9E70A63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GB" sz="2600">
                <a:solidFill>
                  <a:srgbClr val="FFFFFF"/>
                </a:solidFill>
                <a:latin typeface="Comic Sans MS" panose="030F0702030302020204" pitchFamily="66" charset="0"/>
              </a:rPr>
              <a:t>Rhine Class timetable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3945D-6CF4-0A4F-0565-FDF80A4C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29" b="-2"/>
          <a:stretch/>
        </p:blipFill>
        <p:spPr>
          <a:xfrm>
            <a:off x="4038600" y="1014770"/>
            <a:ext cx="7188199" cy="48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7A18F-DCAA-8A43-6B3D-6590263C0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6" y="623275"/>
            <a:ext cx="6520794" cy="5607882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EF86-8DBE-B7DB-C88D-2E344DF57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Spellings Year 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6A9CC-66CC-FDED-2587-9907178BC303}"/>
              </a:ext>
            </a:extLst>
          </p:cNvPr>
          <p:cNvSpPr txBox="1"/>
          <p:nvPr/>
        </p:nvSpPr>
        <p:spPr>
          <a:xfrm>
            <a:off x="8052496" y="4301656"/>
            <a:ext cx="2705619" cy="762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300" kern="120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http://www.henshaw.northumberland.sch.uk/web/lower_key_stage_2_curriculum_overview/292480</a:t>
            </a:r>
            <a:r>
              <a:rPr lang="en-US" sz="13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9026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DDDD0-BCCE-D4BA-EB66-CAEB1686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Spellings Year 4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pelling plan with text&#10;&#10;Description automatically generated">
            <a:extLst>
              <a:ext uri="{FF2B5EF4-FFF2-40B4-BE49-F238E27FC236}">
                <a16:creationId xmlns:a16="http://schemas.microsoft.com/office/drawing/2014/main" id="{61396723-B6C0-DA6F-77DA-486BA5399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0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E1717B10-BD56-881B-BD10-37EE69910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 r="-2" b="1221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Picture 2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7C7A3938-467D-3A4F-DE67-E83788679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r="-2" b="7508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Picture 6" descr="A group of kids playing with toys">
            <a:extLst>
              <a:ext uri="{FF2B5EF4-FFF2-40B4-BE49-F238E27FC236}">
                <a16:creationId xmlns:a16="http://schemas.microsoft.com/office/drawing/2014/main" id="{3A1B0E92-3DF1-925D-BD94-45DC04D5F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6" r="39976" b="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F56830-BA20-A626-777C-9ED6057DB20A}"/>
              </a:ext>
            </a:extLst>
          </p:cNvPr>
          <p:cNvSpPr txBox="1"/>
          <p:nvPr/>
        </p:nvSpPr>
        <p:spPr>
          <a:xfrm>
            <a:off x="6921795" y="4827181"/>
            <a:ext cx="4497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will try to post at last one post on Facebook each week.</a:t>
            </a:r>
          </a:p>
        </p:txBody>
      </p:sp>
    </p:spTree>
    <p:extLst>
      <p:ext uri="{BB962C8B-B14F-4D97-AF65-F5344CB8AC3E}">
        <p14:creationId xmlns:p14="http://schemas.microsoft.com/office/powerpoint/2010/main" val="753015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3D black question marks with one yellow question mark">
            <a:extLst>
              <a:ext uri="{FF2B5EF4-FFF2-40B4-BE49-F238E27FC236}">
                <a16:creationId xmlns:a16="http://schemas.microsoft.com/office/drawing/2014/main" id="{C359CF41-FEF1-8775-A5E7-5787AF1F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58" r="6504"/>
          <a:stretch/>
        </p:blipFill>
        <p:spPr>
          <a:xfrm>
            <a:off x="-4" y="-16897"/>
            <a:ext cx="12192003" cy="6884632"/>
          </a:xfrm>
          <a:prstGeom prst="rect">
            <a:avLst/>
          </a:prstGeom>
        </p:spPr>
      </p:pic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870DEF6-46A2-D4F8-8BE6-91165D93E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4083" y="1474755"/>
            <a:ext cx="3943552" cy="3927961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31E8FD-F0EC-D673-A902-37EEC8C567BB}"/>
              </a:ext>
            </a:extLst>
          </p:cNvPr>
          <p:cNvSpPr txBox="1"/>
          <p:nvPr/>
        </p:nvSpPr>
        <p:spPr>
          <a:xfrm>
            <a:off x="7227856" y="2209316"/>
            <a:ext cx="3069083" cy="194552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Any questions?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Ask any time in person – before and </a:t>
            </a:r>
            <a:r>
              <a:rPr lang="en-US" sz="2500">
                <a:latin typeface="+mj-lt"/>
                <a:ea typeface="+mj-ea"/>
                <a:cs typeface="+mj-cs"/>
              </a:rPr>
              <a:t>after school </a:t>
            </a:r>
            <a:r>
              <a:rPr lang="en-US" sz="2500" dirty="0">
                <a:latin typeface="+mj-lt"/>
                <a:ea typeface="+mj-ea"/>
                <a:cs typeface="+mj-cs"/>
              </a:rPr>
              <a:t>or via email: </a:t>
            </a:r>
            <a:r>
              <a:rPr lang="en-US" sz="2500" dirty="0">
                <a:latin typeface="+mj-lt"/>
                <a:ea typeface="+mj-ea"/>
                <a:cs typeface="+mj-cs"/>
                <a:hlinkClick r:id="rId3"/>
              </a:rPr>
              <a:t>rhine@westtynefederation.uk</a:t>
            </a:r>
            <a:r>
              <a:rPr lang="en-US" sz="2500" dirty="0"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748256A-88AC-4254-406B-0E8EE2CC2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75334" y="1940933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014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83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Aptos Display</vt:lpstr>
      <vt:lpstr>Arial</vt:lpstr>
      <vt:lpstr>Comic Sans MS</vt:lpstr>
      <vt:lpstr>Office Theme</vt:lpstr>
      <vt:lpstr>Welcome to Rhine Class</vt:lpstr>
      <vt:lpstr>Rhine  Class  Curriculum  Grid</vt:lpstr>
      <vt:lpstr>Rhine Class timetable</vt:lpstr>
      <vt:lpstr>Spellings Year 3</vt:lpstr>
      <vt:lpstr>Spellings Year 4</vt:lpstr>
      <vt:lpstr>PowerPoint Presentation</vt:lpstr>
      <vt:lpstr>PowerPoint Presentation</vt:lpstr>
    </vt:vector>
  </TitlesOfParts>
  <Company>Durham and Newcastle Diocesan Learning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Debbie Clarke</dc:creator>
  <cp:lastModifiedBy>Debbie Clarke</cp:lastModifiedBy>
  <cp:revision>4</cp:revision>
  <dcterms:created xsi:type="dcterms:W3CDTF">2024-09-04T18:06:41Z</dcterms:created>
  <dcterms:modified xsi:type="dcterms:W3CDTF">2024-09-06T15:12:04Z</dcterms:modified>
</cp:coreProperties>
</file>