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7" r:id="rId5"/>
    <p:sldId id="258" r:id="rId6"/>
    <p:sldId id="265" r:id="rId7"/>
    <p:sldId id="266" r:id="rId8"/>
    <p:sldId id="268" r:id="rId9"/>
    <p:sldId id="267" r:id="rId10"/>
    <p:sldId id="269" r:id="rId11"/>
    <p:sldId id="272" r:id="rId12"/>
    <p:sldId id="273" r:id="rId13"/>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414" y="10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7B5A37F-4AF9-45E4-8864-0CC5BD817D5B}" type="datetime1">
              <a:rPr lang="en-GB" smtClean="0"/>
              <a:t>11/06/2024</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50AD62A-9EE1-43E3-A7E5-D268F71DF3EB}" type="slidenum">
              <a:rPr lang="en-GB" smtClean="0"/>
              <a:t>‹#›</a:t>
            </a:fld>
            <a:endParaRPr lang="en-GB" dirty="0"/>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B88B00A-848A-4ECD-9296-B4484C86DA35}" type="datetime1">
              <a:rPr lang="en-GB" noProof="0" smtClean="0"/>
              <a:t>11/06/2024</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dirty="0"/>
              <a:t>Click to edit Master text styles</a:t>
            </a:r>
          </a:p>
          <a:p>
            <a:pPr lvl="1" rtl="0"/>
            <a:r>
              <a:rPr lang="en-GB" noProof="0" dirty="0"/>
              <a:t>Second level</a:t>
            </a:r>
          </a:p>
          <a:p>
            <a:pPr lvl="2" rtl="0"/>
            <a:r>
              <a:rPr lang="en-GB" noProof="0" dirty="0"/>
              <a:t>Third level</a:t>
            </a:r>
          </a:p>
          <a:p>
            <a:pPr lvl="3" rtl="0"/>
            <a:r>
              <a:rPr lang="en-GB" noProof="0" dirty="0"/>
              <a:t>Fourth level</a:t>
            </a:r>
          </a:p>
          <a:p>
            <a:pPr lvl="4" rtl="0"/>
            <a:r>
              <a:rPr lang="en-GB"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534C2EF-8A97-4DAF-B099-E567883644D6}" type="slidenum">
              <a:rPr lang="en-GB" noProof="0" smtClean="0"/>
              <a:t>‹#›</a:t>
            </a:fld>
            <a:endParaRPr lang="en-GB" noProof="0" dirty="0"/>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1</a:t>
            </a:fld>
            <a:endParaRPr lang="en-GB" dirty="0"/>
          </a:p>
        </p:txBody>
      </p:sp>
    </p:spTree>
    <p:extLst>
      <p:ext uri="{BB962C8B-B14F-4D97-AF65-F5344CB8AC3E}">
        <p14:creationId xmlns:p14="http://schemas.microsoft.com/office/powerpoint/2010/main" val="396980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2</a:t>
            </a:fld>
            <a:endParaRPr lang="en-GB" dirty="0"/>
          </a:p>
        </p:txBody>
      </p:sp>
    </p:spTree>
    <p:extLst>
      <p:ext uri="{BB962C8B-B14F-4D97-AF65-F5344CB8AC3E}">
        <p14:creationId xmlns:p14="http://schemas.microsoft.com/office/powerpoint/2010/main" val="1436815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NOTE: To change images on this slide, select a picture and delete it. Then click the Insert Picture icon in the placeholder to insert your own image.</a:t>
            </a:r>
          </a:p>
        </p:txBody>
      </p:sp>
      <p:sp>
        <p:nvSpPr>
          <p:cNvPr id="4" name="Slide Number Placeholder 3"/>
          <p:cNvSpPr>
            <a:spLocks noGrp="1"/>
          </p:cNvSpPr>
          <p:nvPr>
            <p:ph type="sldNum" sz="quarter" idx="10"/>
          </p:nvPr>
        </p:nvSpPr>
        <p:spPr/>
        <p:txBody>
          <a:bodyPr rtlCol="0"/>
          <a:lstStyle/>
          <a:p>
            <a:pPr rtl="0"/>
            <a:fld id="{5534C2EF-8A97-4DAF-B099-E567883644D6}" type="slidenum">
              <a:rPr lang="en-GB" smtClean="0"/>
              <a:t>3</a:t>
            </a:fld>
            <a:endParaRPr lang="en-GB" dirty="0"/>
          </a:p>
        </p:txBody>
      </p:sp>
    </p:spTree>
    <p:extLst>
      <p:ext uri="{BB962C8B-B14F-4D97-AF65-F5344CB8AC3E}">
        <p14:creationId xmlns:p14="http://schemas.microsoft.com/office/powerpoint/2010/main" val="3886014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NOTE: To change images on this slide, select a picture and delete it. Then click the Insert Picture icon in the placeholder to insert your own image.</a:t>
            </a:r>
          </a:p>
        </p:txBody>
      </p:sp>
      <p:sp>
        <p:nvSpPr>
          <p:cNvPr id="4" name="Slide Number Placeholder 3"/>
          <p:cNvSpPr>
            <a:spLocks noGrp="1"/>
          </p:cNvSpPr>
          <p:nvPr>
            <p:ph type="sldNum" sz="quarter" idx="10"/>
          </p:nvPr>
        </p:nvSpPr>
        <p:spPr/>
        <p:txBody>
          <a:bodyPr rtlCol="0"/>
          <a:lstStyle/>
          <a:p>
            <a:pPr rtl="0"/>
            <a:fld id="{5534C2EF-8A97-4DAF-B099-E567883644D6}" type="slidenum">
              <a:rPr lang="en-GB" smtClean="0"/>
              <a:t>4</a:t>
            </a:fld>
            <a:endParaRPr lang="en-GB" dirty="0"/>
          </a:p>
        </p:txBody>
      </p:sp>
    </p:spTree>
    <p:extLst>
      <p:ext uri="{BB962C8B-B14F-4D97-AF65-F5344CB8AC3E}">
        <p14:creationId xmlns:p14="http://schemas.microsoft.com/office/powerpoint/2010/main" val="3727004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NOTE: To change images on this slide, select a picture and delete it. Then click the Insert Picture icon in the placeholder to insert your own image.</a:t>
            </a:r>
          </a:p>
        </p:txBody>
      </p:sp>
      <p:sp>
        <p:nvSpPr>
          <p:cNvPr id="4" name="Slide Number Placeholder 3"/>
          <p:cNvSpPr>
            <a:spLocks noGrp="1"/>
          </p:cNvSpPr>
          <p:nvPr>
            <p:ph type="sldNum" sz="quarter" idx="10"/>
          </p:nvPr>
        </p:nvSpPr>
        <p:spPr/>
        <p:txBody>
          <a:bodyPr rtlCol="0"/>
          <a:lstStyle/>
          <a:p>
            <a:pPr rtl="0"/>
            <a:fld id="{5534C2EF-8A97-4DAF-B099-E567883644D6}" type="slidenum">
              <a:rPr lang="en-GB" smtClean="0"/>
              <a:t>5</a:t>
            </a:fld>
            <a:endParaRPr lang="en-GB" dirty="0"/>
          </a:p>
        </p:txBody>
      </p:sp>
    </p:spTree>
    <p:extLst>
      <p:ext uri="{BB962C8B-B14F-4D97-AF65-F5344CB8AC3E}">
        <p14:creationId xmlns:p14="http://schemas.microsoft.com/office/powerpoint/2010/main" val="553265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en-GB" dirty="0"/>
              <a:t>NOTE: To change images on this slide, select a picture and delete it. Then click the Insert Picture icon in the placeholder to insert your own image.</a:t>
            </a:r>
          </a:p>
        </p:txBody>
      </p:sp>
      <p:sp>
        <p:nvSpPr>
          <p:cNvPr id="4" name="Slide Number Placeholder 3"/>
          <p:cNvSpPr>
            <a:spLocks noGrp="1"/>
          </p:cNvSpPr>
          <p:nvPr>
            <p:ph type="sldNum" sz="quarter" idx="10"/>
          </p:nvPr>
        </p:nvSpPr>
        <p:spPr/>
        <p:txBody>
          <a:bodyPr rtlCol="0"/>
          <a:lstStyle/>
          <a:p>
            <a:pPr rtl="0"/>
            <a:fld id="{5534C2EF-8A97-4DAF-B099-E567883644D6}" type="slidenum">
              <a:rPr lang="en-GB" smtClean="0"/>
              <a:t>6</a:t>
            </a:fld>
            <a:endParaRPr lang="en-GB" dirty="0"/>
          </a:p>
        </p:txBody>
      </p:sp>
    </p:spTree>
    <p:extLst>
      <p:ext uri="{BB962C8B-B14F-4D97-AF65-F5344CB8AC3E}">
        <p14:creationId xmlns:p14="http://schemas.microsoft.com/office/powerpoint/2010/main" val="22355211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7</a:t>
            </a:fld>
            <a:endParaRPr lang="en-GB" dirty="0"/>
          </a:p>
        </p:txBody>
      </p:sp>
    </p:spTree>
    <p:extLst>
      <p:ext uri="{BB962C8B-B14F-4D97-AF65-F5344CB8AC3E}">
        <p14:creationId xmlns:p14="http://schemas.microsoft.com/office/powerpoint/2010/main" val="3240036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8</a:t>
            </a:fld>
            <a:endParaRPr lang="en-GB" dirty="0"/>
          </a:p>
        </p:txBody>
      </p:sp>
    </p:spTree>
    <p:extLst>
      <p:ext uri="{BB962C8B-B14F-4D97-AF65-F5344CB8AC3E}">
        <p14:creationId xmlns:p14="http://schemas.microsoft.com/office/powerpoint/2010/main" val="4210109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rtl="0"/>
            <a:fld id="{5534C2EF-8A97-4DAF-B099-E567883644D6}" type="slidenum">
              <a:rPr lang="en-GB" smtClean="0"/>
              <a:t>9</a:t>
            </a:fld>
            <a:endParaRPr lang="en-GB" dirty="0"/>
          </a:p>
        </p:txBody>
      </p:sp>
    </p:spTree>
    <p:extLst>
      <p:ext uri="{BB962C8B-B14F-4D97-AF65-F5344CB8AC3E}">
        <p14:creationId xmlns:p14="http://schemas.microsoft.com/office/powerpoint/2010/main" val="3773726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rtlCol="0" anchor="b">
            <a:normAutofit/>
          </a:bodyPr>
          <a:lstStyle>
            <a:lvl1pPr algn="l">
              <a:defRPr sz="4400"/>
            </a:lvl1pPr>
          </a:lstStyle>
          <a:p>
            <a:pPr rtl="0"/>
            <a:r>
              <a:rPr lang="en-US" noProof="0"/>
              <a:t>Click to edit Master title style</a:t>
            </a:r>
            <a:endParaRPr lang="en-GB" noProof="0" dirty="0"/>
          </a:p>
        </p:txBody>
      </p:sp>
      <p:sp>
        <p:nvSpPr>
          <p:cNvPr id="3" name="Subtitle 2"/>
          <p:cNvSpPr>
            <a:spLocks noGrp="1"/>
          </p:cNvSpPr>
          <p:nvPr>
            <p:ph type="subTitle" idx="1"/>
          </p:nvPr>
        </p:nvSpPr>
        <p:spPr>
          <a:xfrm>
            <a:off x="838200" y="2438400"/>
            <a:ext cx="7086600" cy="914400"/>
          </a:xfrm>
        </p:spPr>
        <p:txBody>
          <a:bodyPr rtlCol="0">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rtl="0"/>
            <a:r>
              <a:rPr lang="en-US" noProof="0"/>
              <a:t>Click to edit Master title style</a:t>
            </a:r>
            <a:endParaRPr lang="en-GB" noProof="0"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n-US" noProof="0"/>
              <a:t>Click icon to add picture</a:t>
            </a:r>
            <a:endParaRPr lang="en-GB" noProof="0" dirty="0"/>
          </a:p>
        </p:txBody>
      </p:sp>
      <p:sp>
        <p:nvSpPr>
          <p:cNvPr id="17" name="Text Placeholder 16"/>
          <p:cNvSpPr>
            <a:spLocks noGrp="1"/>
          </p:cNvSpPr>
          <p:nvPr>
            <p:ph type="body" sz="quarter" idx="14"/>
          </p:nvPr>
        </p:nvSpPr>
        <p:spPr>
          <a:xfrm>
            <a:off x="1028581"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en-US" noProof="0"/>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n-US" noProof="0"/>
              <a:t>Click icon to add picture</a:t>
            </a:r>
            <a:endParaRPr lang="en-GB" noProof="0" dirty="0"/>
          </a:p>
        </p:txBody>
      </p:sp>
      <p:sp>
        <p:nvSpPr>
          <p:cNvPr id="20" name="Text Placeholder 16"/>
          <p:cNvSpPr>
            <a:spLocks noGrp="1"/>
          </p:cNvSpPr>
          <p:nvPr>
            <p:ph type="body" sz="quarter" idx="16"/>
          </p:nvPr>
        </p:nvSpPr>
        <p:spPr>
          <a:xfrm>
            <a:off x="5566714" y="5181600"/>
            <a:ext cx="3566160" cy="493776"/>
          </a:xfrm>
        </p:spPr>
        <p:txBody>
          <a:bodyPr rtlCol="0">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en-US" noProof="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rtlCol="0">
            <a:normAutofit/>
          </a:bodyPr>
          <a:lstStyle>
            <a:lvl1pPr>
              <a:defRPr sz="2400">
                <a:solidFill>
                  <a:schemeClr val="accent1"/>
                </a:solidFill>
              </a:defRPr>
            </a:lvl1pPr>
          </a:lstStyle>
          <a:p>
            <a:pPr rtl="0"/>
            <a:r>
              <a:rPr lang="en-US" noProof="0"/>
              <a:t>Click to edit Master title style</a:t>
            </a:r>
            <a:endParaRPr lang="en-GB" noProof="0"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n-US" noProof="0"/>
              <a:t>Click icon to add picture</a:t>
            </a:r>
            <a:endParaRPr lang="en-GB" noProof="0" dirty="0"/>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n-US" noProof="0"/>
              <a:t>Click icon to add picture</a:t>
            </a:r>
            <a:endParaRPr lang="en-GB" noProof="0" dirty="0"/>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n-US" noProof="0"/>
              <a:t>Click icon to add picture</a:t>
            </a:r>
            <a:endParaRPr lang="en-GB" noProof="0" dirty="0"/>
          </a:p>
        </p:txBody>
      </p:sp>
      <p:sp>
        <p:nvSpPr>
          <p:cNvPr id="17" name="Text Placeholder 16"/>
          <p:cNvSpPr>
            <a:spLocks noGrp="1"/>
          </p:cNvSpPr>
          <p:nvPr>
            <p:ph type="body" sz="quarter" idx="14"/>
          </p:nvPr>
        </p:nvSpPr>
        <p:spPr>
          <a:xfrm>
            <a:off x="1028581" y="5919255"/>
            <a:ext cx="8104082" cy="497420"/>
          </a:xfrm>
        </p:spPr>
        <p:txBody>
          <a:bodyPr rtlCol="0">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rtl="0"/>
            <a:r>
              <a:rPr lang="en-US" noProof="0"/>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rtl="0"/>
            <a:r>
              <a:rPr lang="en-US" noProof="0"/>
              <a:t>Click to edit Master title style</a:t>
            </a:r>
            <a:endParaRPr lang="en-GB" noProof="0" dirty="0"/>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n-US" noProof="0"/>
              <a:t>Click icon to add picture</a:t>
            </a:r>
            <a:endParaRPr lang="en-GB" noProof="0"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n-US" noProof="0"/>
              <a:t>Click icon to add picture</a:t>
            </a:r>
            <a:endParaRPr lang="en-GB" noProof="0" dirty="0"/>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n-US" noProof="0"/>
              <a:t>Click icon to add picture</a:t>
            </a:r>
            <a:endParaRPr lang="en-GB" noProof="0" dirty="0"/>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rtlCol="0">
            <a:noAutofit/>
          </a:bodyPr>
          <a:lstStyle>
            <a:lvl1pPr marL="0" indent="0" algn="ctr">
              <a:buNone/>
              <a:defRPr/>
            </a:lvl1pPr>
          </a:lstStyle>
          <a:p>
            <a:pPr rtl="0"/>
            <a:r>
              <a:rPr lang="en-US" noProof="0"/>
              <a:t>Click icon to add picture</a:t>
            </a:r>
            <a:endParaRPr lang="en-GB" noProof="0"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rtlCol="0">
            <a:noAutofit/>
          </a:bodyPr>
          <a:lstStyle>
            <a:lvl1pPr marL="0" indent="0" algn="ctr">
              <a:buNone/>
              <a:defRPr/>
            </a:lvl1pPr>
          </a:lstStyle>
          <a:p>
            <a:pPr rtl="0"/>
            <a:r>
              <a:rPr lang="en-US" noProof="0"/>
              <a:t>Click icon to add picture</a:t>
            </a:r>
            <a:endParaRPr lang="en-GB" noProof="0"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ACA30FA5-719D-4311-A994-1E32E16A1C10}" type="datetime1">
              <a:rPr lang="en-GB" noProof="0" smtClean="0"/>
              <a:t>11/06/2024</a:t>
            </a:fld>
            <a:endParaRPr lang="en-GB" noProof="0" dirty="0"/>
          </a:p>
        </p:txBody>
      </p:sp>
      <p:sp>
        <p:nvSpPr>
          <p:cNvPr id="6" name="Slide Number Placeholder 5"/>
          <p:cNvSpPr>
            <a:spLocks noGrp="1"/>
          </p:cNvSpPr>
          <p:nvPr>
            <p:ph type="sldNum" sz="quarter" idx="12"/>
          </p:nvPr>
        </p:nvSpPr>
        <p:spPr/>
        <p:txBody>
          <a:bodyPr rtlCol="0"/>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rtlCol="0"/>
          <a:lstStyle/>
          <a:p>
            <a:pPr rtl="0"/>
            <a:r>
              <a:rPr lang="en-US" noProof="0"/>
              <a:t>Click to edit Master title style</a:t>
            </a:r>
            <a:endParaRPr lang="en-GB" noProof="0" dirty="0"/>
          </a:p>
        </p:txBody>
      </p:sp>
      <p:sp>
        <p:nvSpPr>
          <p:cNvPr id="3" name="Vertical Text Placeholder 2"/>
          <p:cNvSpPr>
            <a:spLocks noGrp="1"/>
          </p:cNvSpPr>
          <p:nvPr>
            <p:ph type="body" orient="vert" idx="1"/>
          </p:nvPr>
        </p:nvSpPr>
        <p:spPr>
          <a:xfrm>
            <a:off x="1524000" y="365125"/>
            <a:ext cx="6858000" cy="4940300"/>
          </a:xfrm>
        </p:spPr>
        <p:txBody>
          <a:bodyPr vert="eaVert"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DD3AD42A-AC6C-4A4C-8FFC-97DA4C99DC2B}" type="datetime1">
              <a:rPr lang="en-GB" noProof="0" smtClean="0"/>
              <a:t>11/06/2024</a:t>
            </a:fld>
            <a:endParaRPr lang="en-GB" noProof="0" dirty="0"/>
          </a:p>
        </p:txBody>
      </p:sp>
      <p:sp>
        <p:nvSpPr>
          <p:cNvPr id="6" name="Slide Number Placeholder 5"/>
          <p:cNvSpPr>
            <a:spLocks noGrp="1"/>
          </p:cNvSpPr>
          <p:nvPr>
            <p:ph type="sldNum" sz="quarter" idx="12"/>
          </p:nvPr>
        </p:nvSpPr>
        <p:spPr/>
        <p:txBody>
          <a:bodyPr rtlCol="0"/>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11"/>
          </p:nvPr>
        </p:nvSpPr>
        <p:spPr/>
        <p:txBody>
          <a:bodyPr rtlCol="0"/>
          <a:lstStyle/>
          <a:p>
            <a:pPr rtl="0"/>
            <a:r>
              <a:rPr lang="en-GB" noProof="0" dirty="0"/>
              <a:t>Add a footer</a:t>
            </a:r>
          </a:p>
        </p:txBody>
      </p:sp>
      <p:sp>
        <p:nvSpPr>
          <p:cNvPr id="4" name="Date Placeholder 3"/>
          <p:cNvSpPr>
            <a:spLocks noGrp="1"/>
          </p:cNvSpPr>
          <p:nvPr>
            <p:ph type="dt" sz="half" idx="10"/>
          </p:nvPr>
        </p:nvSpPr>
        <p:spPr/>
        <p:txBody>
          <a:bodyPr rtlCol="0"/>
          <a:lstStyle/>
          <a:p>
            <a:pPr rtl="0"/>
            <a:fld id="{2B4CDFD9-B3EA-421A-B59B-79EE289E80ED}" type="datetime1">
              <a:rPr lang="en-GB" noProof="0" smtClean="0"/>
              <a:t>11/06/2024</a:t>
            </a:fld>
            <a:endParaRPr lang="en-GB" noProof="0" dirty="0"/>
          </a:p>
        </p:txBody>
      </p:sp>
      <p:sp>
        <p:nvSpPr>
          <p:cNvPr id="6" name="Slide Number Placeholder 5"/>
          <p:cNvSpPr>
            <a:spLocks noGrp="1"/>
          </p:cNvSpPr>
          <p:nvPr>
            <p:ph type="sldNum" sz="quarter" idx="12"/>
          </p:nvPr>
        </p:nvSpPr>
        <p:spPr/>
        <p:txBody>
          <a:bodyPr rtlCol="0"/>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rtlCol="0" anchor="b">
            <a:normAutofit/>
          </a:bodyPr>
          <a:lstStyle>
            <a:lvl1pPr>
              <a:defRPr sz="4400"/>
            </a:lvl1p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3352800" y="2438400"/>
            <a:ext cx="5486400" cy="914400"/>
          </a:xfrm>
        </p:spPr>
        <p:txBody>
          <a:bodyPr rtlCol="0">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Content Placeholder 2"/>
          <p:cNvSpPr>
            <a:spLocks noGrp="1"/>
          </p:cNvSpPr>
          <p:nvPr>
            <p:ph sz="half" idx="1"/>
          </p:nvPr>
        </p:nvSpPr>
        <p:spPr>
          <a:xfrm>
            <a:off x="1524000" y="1825625"/>
            <a:ext cx="4389120" cy="3474720"/>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Content Placeholder 3"/>
          <p:cNvSpPr>
            <a:spLocks noGrp="1"/>
          </p:cNvSpPr>
          <p:nvPr>
            <p:ph sz="half" idx="2"/>
          </p:nvPr>
        </p:nvSpPr>
        <p:spPr>
          <a:xfrm>
            <a:off x="6278880" y="1825625"/>
            <a:ext cx="4389120" cy="3474720"/>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25CFA9F0-87F7-4B7A-9F87-545EDF73314F}" type="datetime1">
              <a:rPr lang="en-GB" noProof="0" smtClean="0"/>
              <a:t>11/06/2024</a:t>
            </a:fld>
            <a:endParaRPr lang="en-GB" noProof="0" dirty="0"/>
          </a:p>
        </p:txBody>
      </p:sp>
      <p:sp>
        <p:nvSpPr>
          <p:cNvPr id="7" name="Slide Number Placeholder 6"/>
          <p:cNvSpPr>
            <a:spLocks noGrp="1"/>
          </p:cNvSpPr>
          <p:nvPr>
            <p:ph type="sldNum" sz="quarter" idx="12"/>
          </p:nvPr>
        </p:nvSpPr>
        <p:spPr/>
        <p:txBody>
          <a:bodyPr rtlCol="0"/>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400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p:cNvSpPr>
            <a:spLocks noGrp="1"/>
          </p:cNvSpPr>
          <p:nvPr>
            <p:ph sz="half" idx="2"/>
          </p:nvPr>
        </p:nvSpPr>
        <p:spPr>
          <a:xfrm>
            <a:off x="1524000" y="2624666"/>
            <a:ext cx="4389120" cy="2675467"/>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Text Placeholder 4"/>
          <p:cNvSpPr>
            <a:spLocks noGrp="1"/>
          </p:cNvSpPr>
          <p:nvPr>
            <p:ph type="body" sz="quarter" idx="3"/>
          </p:nvPr>
        </p:nvSpPr>
        <p:spPr>
          <a:xfrm>
            <a:off x="6278880" y="1828799"/>
            <a:ext cx="4389120" cy="795867"/>
          </a:xfrm>
        </p:spPr>
        <p:txBody>
          <a:bodyPr rtlCol="0"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p:cNvSpPr>
            <a:spLocks noGrp="1"/>
          </p:cNvSpPr>
          <p:nvPr>
            <p:ph sz="quarter" idx="4"/>
          </p:nvPr>
        </p:nvSpPr>
        <p:spPr>
          <a:xfrm>
            <a:off x="6278880" y="2624666"/>
            <a:ext cx="4389120" cy="2675467"/>
          </a:xfrm>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8" name="Footer Placeholder 7"/>
          <p:cNvSpPr>
            <a:spLocks noGrp="1"/>
          </p:cNvSpPr>
          <p:nvPr>
            <p:ph type="ftr" sz="quarter" idx="11"/>
          </p:nvPr>
        </p:nvSpPr>
        <p:spPr/>
        <p:txBody>
          <a:bodyPr rtlCol="0"/>
          <a:lstStyle/>
          <a:p>
            <a:pPr rtl="0"/>
            <a:r>
              <a:rPr lang="en-GB" noProof="0" dirty="0"/>
              <a:t>Add a footer</a:t>
            </a:r>
          </a:p>
        </p:txBody>
      </p:sp>
      <p:sp>
        <p:nvSpPr>
          <p:cNvPr id="7" name="Date Placeholder 6"/>
          <p:cNvSpPr>
            <a:spLocks noGrp="1"/>
          </p:cNvSpPr>
          <p:nvPr>
            <p:ph type="dt" sz="half" idx="10"/>
          </p:nvPr>
        </p:nvSpPr>
        <p:spPr/>
        <p:txBody>
          <a:bodyPr rtlCol="0"/>
          <a:lstStyle/>
          <a:p>
            <a:pPr rtl="0"/>
            <a:fld id="{FFAD51FD-2265-4464-99A6-D0FE7F1BE714}" type="datetime1">
              <a:rPr lang="en-GB" noProof="0" smtClean="0"/>
              <a:t>11/06/2024</a:t>
            </a:fld>
            <a:endParaRPr lang="en-GB" noProof="0" dirty="0"/>
          </a:p>
        </p:txBody>
      </p:sp>
      <p:sp>
        <p:nvSpPr>
          <p:cNvPr id="9" name="Slide Number Placeholder 8"/>
          <p:cNvSpPr>
            <a:spLocks noGrp="1"/>
          </p:cNvSpPr>
          <p:nvPr>
            <p:ph type="sldNum" sz="quarter" idx="12"/>
          </p:nvPr>
        </p:nvSpPr>
        <p:spPr/>
        <p:txBody>
          <a:bodyPr rtlCol="0"/>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US" noProof="0"/>
              <a:t>Click to edit Master title style</a:t>
            </a:r>
            <a:endParaRPr lang="en-GB" noProof="0" dirty="0"/>
          </a:p>
        </p:txBody>
      </p:sp>
      <p:sp>
        <p:nvSpPr>
          <p:cNvPr id="4" name="Footer Placeholder 3"/>
          <p:cNvSpPr>
            <a:spLocks noGrp="1"/>
          </p:cNvSpPr>
          <p:nvPr>
            <p:ph type="ftr" sz="quarter" idx="11"/>
          </p:nvPr>
        </p:nvSpPr>
        <p:spPr/>
        <p:txBody>
          <a:bodyPr rtlCol="0"/>
          <a:lstStyle/>
          <a:p>
            <a:pPr rtl="0"/>
            <a:r>
              <a:rPr lang="en-GB" noProof="0" dirty="0"/>
              <a:t>Add a footer</a:t>
            </a:r>
          </a:p>
        </p:txBody>
      </p:sp>
      <p:sp>
        <p:nvSpPr>
          <p:cNvPr id="3" name="Date Placeholder 2"/>
          <p:cNvSpPr>
            <a:spLocks noGrp="1"/>
          </p:cNvSpPr>
          <p:nvPr>
            <p:ph type="dt" sz="half" idx="10"/>
          </p:nvPr>
        </p:nvSpPr>
        <p:spPr/>
        <p:txBody>
          <a:bodyPr rtlCol="0"/>
          <a:lstStyle/>
          <a:p>
            <a:pPr rtl="0"/>
            <a:fld id="{F5CDF3F4-D04E-4D2D-9ABC-243A97E4C559}" type="datetime1">
              <a:rPr lang="en-GB" noProof="0" smtClean="0"/>
              <a:t>11/06/2024</a:t>
            </a:fld>
            <a:endParaRPr lang="en-GB" noProof="0" dirty="0"/>
          </a:p>
        </p:txBody>
      </p:sp>
      <p:sp>
        <p:nvSpPr>
          <p:cNvPr id="5" name="Slide Number Placeholder 4"/>
          <p:cNvSpPr>
            <a:spLocks noGrp="1"/>
          </p:cNvSpPr>
          <p:nvPr>
            <p:ph type="sldNum" sz="quarter" idx="12"/>
          </p:nvPr>
        </p:nvSpPr>
        <p:spPr/>
        <p:txBody>
          <a:bodyPr rtlCol="0"/>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rtlCol="0"/>
          <a:lstStyle/>
          <a:p>
            <a:pPr rtl="0"/>
            <a:r>
              <a:rPr lang="en-GB" noProof="0" dirty="0"/>
              <a:t>Add a footer</a:t>
            </a:r>
          </a:p>
        </p:txBody>
      </p:sp>
      <p:sp>
        <p:nvSpPr>
          <p:cNvPr id="2" name="Date Placeholder 1"/>
          <p:cNvSpPr>
            <a:spLocks noGrp="1"/>
          </p:cNvSpPr>
          <p:nvPr>
            <p:ph type="dt" sz="half" idx="10"/>
          </p:nvPr>
        </p:nvSpPr>
        <p:spPr/>
        <p:txBody>
          <a:bodyPr rtlCol="0"/>
          <a:lstStyle/>
          <a:p>
            <a:pPr rtl="0"/>
            <a:fld id="{D7507679-C931-4C2B-A161-69909595520E}" type="datetime1">
              <a:rPr lang="en-GB" noProof="0" smtClean="0"/>
              <a:t>11/06/2024</a:t>
            </a:fld>
            <a:endParaRPr lang="en-GB" noProof="0" dirty="0"/>
          </a:p>
        </p:txBody>
      </p:sp>
      <p:sp>
        <p:nvSpPr>
          <p:cNvPr id="4" name="Slide Number Placeholder 3"/>
          <p:cNvSpPr>
            <a:spLocks noGrp="1"/>
          </p:cNvSpPr>
          <p:nvPr>
            <p:ph type="sldNum" sz="quarter" idx="12"/>
          </p:nvPr>
        </p:nvSpPr>
        <p:spPr/>
        <p:txBody>
          <a:bodyPr rtlCol="0"/>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chor="b"/>
          <a:lstStyle>
            <a:lvl1pPr>
              <a:defRPr sz="3200"/>
            </a:lvl1pPr>
          </a:lstStyle>
          <a:p>
            <a:pPr rtl="0"/>
            <a:r>
              <a:rPr lang="en-US" noProof="0"/>
              <a:t>Click to edit Master title style</a:t>
            </a:r>
            <a:endParaRPr lang="en-GB" noProof="0" dirty="0"/>
          </a:p>
        </p:txBody>
      </p:sp>
      <p:sp>
        <p:nvSpPr>
          <p:cNvPr id="3" name="Content Placeholder 2"/>
          <p:cNvSpPr>
            <a:spLocks noGrp="1"/>
          </p:cNvSpPr>
          <p:nvPr>
            <p:ph idx="1"/>
          </p:nvPr>
        </p:nvSpPr>
        <p:spPr>
          <a:xfrm>
            <a:off x="4724400" y="1828800"/>
            <a:ext cx="5943600" cy="3476625"/>
          </a:xfrm>
        </p:spPr>
        <p:txBody>
          <a:bodyPr rtlCol="0">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4" name="Text Placeholder 3"/>
          <p:cNvSpPr>
            <a:spLocks noGrp="1"/>
          </p:cNvSpPr>
          <p:nvPr>
            <p:ph type="body" sz="half" idx="2"/>
          </p:nvPr>
        </p:nvSpPr>
        <p:spPr>
          <a:xfrm>
            <a:off x="1523999" y="1828800"/>
            <a:ext cx="2926080" cy="3476625"/>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B2AB2539-38DF-4CA5-87A7-E69B9F49F297}" type="datetime1">
              <a:rPr lang="en-GB" noProof="0" smtClean="0"/>
              <a:t>11/06/2024</a:t>
            </a:fld>
            <a:endParaRPr lang="en-GB" noProof="0" dirty="0"/>
          </a:p>
        </p:txBody>
      </p:sp>
      <p:sp>
        <p:nvSpPr>
          <p:cNvPr id="7" name="Slide Number Placeholder 6"/>
          <p:cNvSpPr>
            <a:spLocks noGrp="1"/>
          </p:cNvSpPr>
          <p:nvPr>
            <p:ph type="sldNum" sz="quarter" idx="12"/>
          </p:nvPr>
        </p:nvSpPr>
        <p:spPr/>
        <p:txBody>
          <a:bodyPr rtlCol="0"/>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rtlCol="0" anchor="t" anchorCtr="0" compatLnSpc="1">
            <a:prstTxWarp prst="textNoShape">
              <a:avLst/>
            </a:prstTxWarp>
          </a:bodyPr>
          <a:lstStyle/>
          <a:p>
            <a:pPr rtl="0"/>
            <a:endParaRPr lang="en-GB" noProof="0" dirty="0"/>
          </a:p>
        </p:txBody>
      </p:sp>
      <p:sp>
        <p:nvSpPr>
          <p:cNvPr id="2" name="Title 1"/>
          <p:cNvSpPr>
            <a:spLocks noGrp="1"/>
          </p:cNvSpPr>
          <p:nvPr>
            <p:ph type="title"/>
          </p:nvPr>
        </p:nvSpPr>
        <p:spPr/>
        <p:txBody>
          <a:bodyPr rtlCol="0" anchor="b"/>
          <a:lstStyle>
            <a:lvl1pPr>
              <a:defRPr sz="3200"/>
            </a:lvl1pPr>
          </a:lstStyle>
          <a:p>
            <a:pPr rtl="0"/>
            <a:r>
              <a:rPr lang="en-US" noProof="0"/>
              <a:t>Click to edit Master title style</a:t>
            </a:r>
            <a:endParaRPr lang="en-GB" noProof="0" dirty="0"/>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rtlCol="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dirty="0"/>
          </a:p>
        </p:txBody>
      </p:sp>
      <p:sp>
        <p:nvSpPr>
          <p:cNvPr id="4" name="Text Placeholder 3"/>
          <p:cNvSpPr>
            <a:spLocks noGrp="1"/>
          </p:cNvSpPr>
          <p:nvPr>
            <p:ph type="body" sz="half" idx="2"/>
          </p:nvPr>
        </p:nvSpPr>
        <p:spPr>
          <a:xfrm>
            <a:off x="7010400" y="2245995"/>
            <a:ext cx="3657600" cy="219456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6" name="Footer Placeholder 5"/>
          <p:cNvSpPr>
            <a:spLocks noGrp="1"/>
          </p:cNvSpPr>
          <p:nvPr>
            <p:ph type="ftr" sz="quarter" idx="11"/>
          </p:nvPr>
        </p:nvSpPr>
        <p:spPr/>
        <p:txBody>
          <a:bodyPr rtlCol="0"/>
          <a:lstStyle/>
          <a:p>
            <a:pPr rtl="0"/>
            <a:r>
              <a:rPr lang="en-GB" noProof="0" dirty="0"/>
              <a:t>Add a footer</a:t>
            </a:r>
          </a:p>
        </p:txBody>
      </p:sp>
      <p:sp>
        <p:nvSpPr>
          <p:cNvPr id="5" name="Date Placeholder 4"/>
          <p:cNvSpPr>
            <a:spLocks noGrp="1"/>
          </p:cNvSpPr>
          <p:nvPr>
            <p:ph type="dt" sz="half" idx="10"/>
          </p:nvPr>
        </p:nvSpPr>
        <p:spPr/>
        <p:txBody>
          <a:bodyPr rtlCol="0"/>
          <a:lstStyle/>
          <a:p>
            <a:pPr rtl="0"/>
            <a:fld id="{5C6B51CB-EB71-4D50-9CE4-F98A4C970365}" type="datetime1">
              <a:rPr lang="en-GB" noProof="0" smtClean="0"/>
              <a:t>11/06/2024</a:t>
            </a:fld>
            <a:endParaRPr lang="en-GB" noProof="0" dirty="0"/>
          </a:p>
        </p:txBody>
      </p:sp>
      <p:sp>
        <p:nvSpPr>
          <p:cNvPr id="7" name="Slide Number Placeholder 6"/>
          <p:cNvSpPr>
            <a:spLocks noGrp="1"/>
          </p:cNvSpPr>
          <p:nvPr>
            <p:ph type="sldNum" sz="quarter" idx="12"/>
          </p:nvPr>
        </p:nvSpPr>
        <p:spPr/>
        <p:txBody>
          <a:bodyPr rtlCol="0"/>
          <a:lstStyle/>
          <a:p>
            <a:pPr rtl="0"/>
            <a:fld id="{289D71E3-7D81-4C24-B9D8-6B108755C64C}" type="slidenum">
              <a:rPr lang="en-GB" noProof="0" smtClean="0"/>
              <a:t>‹#›</a:t>
            </a:fld>
            <a:endParaRPr lang="en-GB" noProof="0" dirty="0"/>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pPr rtl="0"/>
            <a:r>
              <a:rPr lang="en-US" noProof="0"/>
              <a:t>Click to edit Master title style</a:t>
            </a:r>
            <a:endParaRPr lang="en-GB" noProof="0" dirty="0"/>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pPr rtl="0"/>
            <a:r>
              <a:rPr lang="en-GB" noProof="0"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pPr rtl="0"/>
            <a:fld id="{D7A14578-F1F8-4DAB-8600-44E382B551B5}" type="datetime1">
              <a:rPr lang="en-GB" noProof="0" smtClean="0"/>
              <a:t>11/06/2024</a:t>
            </a:fld>
            <a:endParaRPr lang="en-GB" noProof="0"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pPr rtl="0"/>
            <a:fld id="{289D71E3-7D81-4C24-B9D8-6B108755C64C}" type="slidenum">
              <a:rPr lang="en-GB" noProof="0" smtClean="0"/>
              <a:pPr/>
              <a:t>‹#›</a:t>
            </a:fld>
            <a:endParaRPr lang="en-GB" noProof="0"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n-GB" dirty="0"/>
              <a:t>Henshaw Primary School</a:t>
            </a:r>
          </a:p>
        </p:txBody>
      </p:sp>
      <p:sp>
        <p:nvSpPr>
          <p:cNvPr id="3" name="Subtitle 2"/>
          <p:cNvSpPr>
            <a:spLocks noGrp="1"/>
          </p:cNvSpPr>
          <p:nvPr>
            <p:ph type="subTitle" idx="1"/>
          </p:nvPr>
        </p:nvSpPr>
        <p:spPr/>
        <p:txBody>
          <a:bodyPr rtlCol="0"/>
          <a:lstStyle/>
          <a:p>
            <a:pPr rtl="0"/>
            <a:r>
              <a:rPr lang="en-GB" dirty="0"/>
              <a:t>Welcome</a:t>
            </a:r>
          </a:p>
        </p:txBody>
      </p:sp>
      <p:pic>
        <p:nvPicPr>
          <p:cNvPr id="4" name="Picture 3">
            <a:extLst>
              <a:ext uri="{FF2B5EF4-FFF2-40B4-BE49-F238E27FC236}">
                <a16:creationId xmlns:a16="http://schemas.microsoft.com/office/drawing/2014/main" id="{E3917CB4-E532-D75D-2EB3-BCE4FC979278}"/>
              </a:ext>
            </a:extLst>
          </p:cNvPr>
          <p:cNvPicPr>
            <a:picLocks noChangeAspect="1"/>
          </p:cNvPicPr>
          <p:nvPr/>
        </p:nvPicPr>
        <p:blipFill rotWithShape="1">
          <a:blip r:embed="rId3"/>
          <a:srcRect l="55316" t="43700" r="34644" b="39500"/>
          <a:stretch/>
        </p:blipFill>
        <p:spPr>
          <a:xfrm>
            <a:off x="7680176" y="533400"/>
            <a:ext cx="1440160" cy="1355445"/>
          </a:xfrm>
          <a:prstGeom prst="rect">
            <a:avLst/>
          </a:prstGeom>
        </p:spPr>
      </p:pic>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t>Mr </a:t>
            </a:r>
            <a:r>
              <a:rPr lang="en-GB" dirty="0" err="1"/>
              <a:t>Glenton</a:t>
            </a:r>
            <a:endParaRPr lang="en-GB" dirty="0"/>
          </a:p>
        </p:txBody>
      </p:sp>
      <p:sp>
        <p:nvSpPr>
          <p:cNvPr id="3" name="Text Placeholder 2"/>
          <p:cNvSpPr>
            <a:spLocks noGrp="1"/>
          </p:cNvSpPr>
          <p:nvPr>
            <p:ph type="body" idx="1"/>
          </p:nvPr>
        </p:nvSpPr>
        <p:spPr/>
        <p:txBody>
          <a:bodyPr rtlCol="0"/>
          <a:lstStyle/>
          <a:p>
            <a:pPr rtl="0"/>
            <a:r>
              <a:rPr lang="en-GB" dirty="0"/>
              <a:t>Introductions</a:t>
            </a:r>
          </a:p>
        </p:txBody>
      </p:sp>
      <p:pic>
        <p:nvPicPr>
          <p:cNvPr id="7" name="Picture 6">
            <a:extLst>
              <a:ext uri="{FF2B5EF4-FFF2-40B4-BE49-F238E27FC236}">
                <a16:creationId xmlns:a16="http://schemas.microsoft.com/office/drawing/2014/main" id="{550D5ECC-EADC-97A8-371B-EFD9B6BB8218}"/>
              </a:ext>
            </a:extLst>
          </p:cNvPr>
          <p:cNvPicPr>
            <a:picLocks noChangeAspect="1"/>
          </p:cNvPicPr>
          <p:nvPr/>
        </p:nvPicPr>
        <p:blipFill rotWithShape="1">
          <a:blip r:embed="rId3"/>
          <a:srcRect l="34054" t="34445" r="61221" b="57350"/>
          <a:stretch/>
        </p:blipFill>
        <p:spPr>
          <a:xfrm>
            <a:off x="3352801" y="2996952"/>
            <a:ext cx="943000" cy="921195"/>
          </a:xfrm>
          <a:prstGeom prst="rect">
            <a:avLst/>
          </a:prstGeom>
        </p:spPr>
      </p:pic>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2524" y="692696"/>
            <a:ext cx="9829800" cy="1082674"/>
          </a:xfrm>
        </p:spPr>
        <p:txBody>
          <a:bodyPr rtlCol="0"/>
          <a:lstStyle/>
          <a:p>
            <a:pPr rtl="0"/>
            <a:r>
              <a:rPr lang="en-GB" dirty="0"/>
              <a:t>Mrs Alberts and Mrs Jamerson</a:t>
            </a:r>
          </a:p>
        </p:txBody>
      </p:sp>
      <p:sp>
        <p:nvSpPr>
          <p:cNvPr id="3" name="Text Placeholder 2"/>
          <p:cNvSpPr>
            <a:spLocks noGrp="1"/>
          </p:cNvSpPr>
          <p:nvPr>
            <p:ph type="body" sz="half" idx="2"/>
          </p:nvPr>
        </p:nvSpPr>
        <p:spPr>
          <a:xfrm>
            <a:off x="6672064" y="1988840"/>
            <a:ext cx="3657600" cy="2194560"/>
          </a:xfrm>
        </p:spPr>
        <p:txBody>
          <a:bodyPr rtlCol="0"/>
          <a:lstStyle/>
          <a:p>
            <a:pPr rtl="0"/>
            <a:r>
              <a:rPr lang="en-GB" dirty="0"/>
              <a:t>Introductions</a:t>
            </a:r>
          </a:p>
        </p:txBody>
      </p:sp>
      <p:pic>
        <p:nvPicPr>
          <p:cNvPr id="3074" name="Picture 2">
            <a:extLst>
              <a:ext uri="{FF2B5EF4-FFF2-40B4-BE49-F238E27FC236}">
                <a16:creationId xmlns:a16="http://schemas.microsoft.com/office/drawing/2014/main" id="{A2D3DFD2-5A36-47B2-828C-40E23F4CD9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556792"/>
            <a:ext cx="2937520" cy="346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11424" y="5229200"/>
            <a:ext cx="8115419" cy="701674"/>
          </a:xfrm>
        </p:spPr>
        <p:txBody>
          <a:bodyPr rtlCol="0"/>
          <a:lstStyle/>
          <a:p>
            <a:pPr rtl="0"/>
            <a:r>
              <a:rPr lang="en-gb" dirty="0"/>
              <a:t>Reception </a:t>
            </a:r>
            <a:r>
              <a:rPr lang="en-GB" dirty="0"/>
              <a:t>–</a:t>
            </a:r>
            <a:r>
              <a:rPr lang="en-gb" dirty="0"/>
              <a:t> Start of the day</a:t>
            </a:r>
          </a:p>
        </p:txBody>
      </p:sp>
      <p:pic>
        <p:nvPicPr>
          <p:cNvPr id="2050" name="Picture 2" descr="Image preview">
            <a:extLst>
              <a:ext uri="{FF2B5EF4-FFF2-40B4-BE49-F238E27FC236}">
                <a16:creationId xmlns:a16="http://schemas.microsoft.com/office/drawing/2014/main" id="{D5A1FBF7-DA8B-BB68-FB0D-28942F1E9F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8" y="1412776"/>
            <a:ext cx="2690266" cy="309634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2F259C3E-F1E4-578F-C6F1-E92FDFB45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024" y="1701552"/>
            <a:ext cx="337185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440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rtlCol="0"/>
          <a:lstStyle/>
          <a:p>
            <a:pPr rtl="0"/>
            <a:r>
              <a:rPr lang="en-gb" dirty="0"/>
              <a:t>Classroom</a:t>
            </a:r>
          </a:p>
        </p:txBody>
      </p:sp>
      <p:pic>
        <p:nvPicPr>
          <p:cNvPr id="4098" name="Picture 2">
            <a:extLst>
              <a:ext uri="{FF2B5EF4-FFF2-40B4-BE49-F238E27FC236}">
                <a16:creationId xmlns:a16="http://schemas.microsoft.com/office/drawing/2014/main" id="{A05D0135-2B2B-E4F7-3871-5995EE5944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989" r="17645"/>
          <a:stretch/>
        </p:blipFill>
        <p:spPr bwMode="auto">
          <a:xfrm>
            <a:off x="1775520" y="2614612"/>
            <a:ext cx="1368152" cy="162877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a:extLst>
              <a:ext uri="{FF2B5EF4-FFF2-40B4-BE49-F238E27FC236}">
                <a16:creationId xmlns:a16="http://schemas.microsoft.com/office/drawing/2014/main" id="{DBE36BF9-B0C7-18F2-0F46-AEAFEEEBD4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1464" y="4725144"/>
            <a:ext cx="2139702" cy="16166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07CCAE7-3302-7450-74ED-840EAF98285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073" r="14587"/>
          <a:stretch/>
        </p:blipFill>
        <p:spPr bwMode="auto">
          <a:xfrm>
            <a:off x="5806827" y="514163"/>
            <a:ext cx="1998669" cy="2473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105" name="Picture 9">
            <a:extLst>
              <a:ext uri="{FF2B5EF4-FFF2-40B4-BE49-F238E27FC236}">
                <a16:creationId xmlns:a16="http://schemas.microsoft.com/office/drawing/2014/main" id="{4BC97E96-C8BF-5011-E6EB-CD87FE8B45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3077" y="486171"/>
            <a:ext cx="22764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A157A3CA-5A1D-3882-A007-CCB4F726754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9636" r="19001"/>
          <a:stretch/>
        </p:blipFill>
        <p:spPr bwMode="auto">
          <a:xfrm>
            <a:off x="5816757" y="3645024"/>
            <a:ext cx="2044482" cy="2617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0796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pPr rtl="0"/>
            <a:r>
              <a:rPr lang="en-gb" dirty="0"/>
              <a:t>Outdoor learning</a:t>
            </a:r>
          </a:p>
        </p:txBody>
      </p:sp>
      <p:pic>
        <p:nvPicPr>
          <p:cNvPr id="5122" name="Picture 2">
            <a:extLst>
              <a:ext uri="{FF2B5EF4-FFF2-40B4-BE49-F238E27FC236}">
                <a16:creationId xmlns:a16="http://schemas.microsoft.com/office/drawing/2014/main" id="{9F4D0862-F672-BC16-6056-533782AEE4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472" y="1340768"/>
            <a:ext cx="4171950" cy="31242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B82BB395-F186-706E-6000-A413BFA5A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652" y="1164680"/>
            <a:ext cx="2138646" cy="16482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10E4E1CB-FB2E-CCA6-1DA8-DB1F044697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701" y="3233164"/>
            <a:ext cx="2156597" cy="164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5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t>Autumn 1 – All About Me</a:t>
            </a:r>
          </a:p>
        </p:txBody>
      </p:sp>
      <p:sp>
        <p:nvSpPr>
          <p:cNvPr id="3" name="Content Placeholder 2"/>
          <p:cNvSpPr>
            <a:spLocks noGrp="1"/>
          </p:cNvSpPr>
          <p:nvPr>
            <p:ph idx="1"/>
          </p:nvPr>
        </p:nvSpPr>
        <p:spPr/>
        <p:txBody>
          <a:bodyPr rtlCol="0"/>
          <a:lstStyle/>
          <a:p>
            <a:pPr rtl="0"/>
            <a:r>
              <a:rPr lang="en-GB" b="0" i="0" dirty="0">
                <a:solidFill>
                  <a:srgbClr val="000000"/>
                </a:solidFill>
                <a:effectLst/>
                <a:latin typeface="Comic Sans MS" panose="030F0702030302020204" pitchFamily="66" charset="0"/>
              </a:rPr>
              <a:t>In Autumn 1 we start with ‘All about me!’ </a:t>
            </a:r>
          </a:p>
          <a:p>
            <a:pPr rtl="0"/>
            <a:r>
              <a:rPr lang="en-GB" b="0" i="0" dirty="0">
                <a:solidFill>
                  <a:srgbClr val="000000"/>
                </a:solidFill>
                <a:effectLst/>
                <a:latin typeface="Comic Sans MS" panose="030F0702030302020204" pitchFamily="66" charset="0"/>
              </a:rPr>
              <a:t>Children explore their own families and how families are all different.</a:t>
            </a:r>
          </a:p>
          <a:p>
            <a:pPr rtl="0"/>
            <a:r>
              <a:rPr lang="en-GB" b="0" i="0" dirty="0">
                <a:solidFill>
                  <a:srgbClr val="000000"/>
                </a:solidFill>
                <a:effectLst/>
                <a:latin typeface="Comic Sans MS" panose="030F0702030302020204" pitchFamily="66" charset="0"/>
              </a:rPr>
              <a:t> We look at what makes us special with the help of Elmer the Elephant. </a:t>
            </a:r>
          </a:p>
          <a:p>
            <a:pPr rtl="0"/>
            <a:r>
              <a:rPr lang="en-GB" b="0" i="0" dirty="0">
                <a:solidFill>
                  <a:srgbClr val="000000"/>
                </a:solidFill>
                <a:effectLst/>
                <a:latin typeface="Comic Sans MS" panose="030F0702030302020204" pitchFamily="66" charset="0"/>
              </a:rPr>
              <a:t>We learn about Autumn, celebrate harvest and join in our Harvest festival at our local church. </a:t>
            </a:r>
            <a:endParaRPr lang="en-GB" dirty="0"/>
          </a:p>
        </p:txBody>
      </p:sp>
      <p:pic>
        <p:nvPicPr>
          <p:cNvPr id="1026" name="Picture 2" descr="Elmer the Elephant – Abbotswell School">
            <a:extLst>
              <a:ext uri="{FF2B5EF4-FFF2-40B4-BE49-F238E27FC236}">
                <a16:creationId xmlns:a16="http://schemas.microsoft.com/office/drawing/2014/main" id="{9EDF3C33-4966-D420-FD20-5BF7CC6CA7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5880" y="4254809"/>
            <a:ext cx="16954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See the source image">
            <a:extLst>
              <a:ext uri="{FF2B5EF4-FFF2-40B4-BE49-F238E27FC236}">
                <a16:creationId xmlns:a16="http://schemas.microsoft.com/office/drawing/2014/main" id="{14BA7B3A-71A2-5985-6D2B-3B7E68CEDC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5560" y="4077072"/>
            <a:ext cx="2365463" cy="20859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CDE22C33-8D71-3B81-E9F8-59786EC72D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2144" y="4077072"/>
            <a:ext cx="2194417" cy="186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t>Phonics – Read Write Inc</a:t>
            </a:r>
          </a:p>
        </p:txBody>
      </p:sp>
      <p:sp>
        <p:nvSpPr>
          <p:cNvPr id="3" name="Content Placeholder 2"/>
          <p:cNvSpPr>
            <a:spLocks noGrp="1"/>
          </p:cNvSpPr>
          <p:nvPr>
            <p:ph idx="1"/>
          </p:nvPr>
        </p:nvSpPr>
        <p:spPr>
          <a:xfrm>
            <a:off x="500343" y="1610896"/>
            <a:ext cx="10188624" cy="3474720"/>
          </a:xfrm>
        </p:spPr>
        <p:txBody>
          <a:bodyPr rtlCol="0">
            <a:normAutofit/>
          </a:bodyPr>
          <a:lstStyle/>
          <a:p>
            <a:pPr rtl="0"/>
            <a:r>
              <a:rPr lang="en-GB" sz="1600" b="0" i="0" dirty="0">
                <a:solidFill>
                  <a:srgbClr val="212529"/>
                </a:solidFill>
                <a:effectLst/>
                <a:latin typeface="Comic Sans MS" panose="030F0702030302020204" pitchFamily="66" charset="0"/>
              </a:rPr>
              <a:t>Read Write Inc. is a government backed phonics teaching programme. The programme enables children to achieve high levels of reading success.</a:t>
            </a:r>
          </a:p>
          <a:p>
            <a:pPr rtl="0"/>
            <a:r>
              <a:rPr lang="en-GB" sz="1600" dirty="0">
                <a:solidFill>
                  <a:srgbClr val="212529"/>
                </a:solidFill>
                <a:latin typeface="Comic Sans MS" panose="030F0702030302020204" pitchFamily="66" charset="0"/>
              </a:rPr>
              <a:t>The children will start with wordless books and then move onto </a:t>
            </a:r>
            <a:r>
              <a:rPr lang="en-GB" sz="1600" dirty="0" err="1">
                <a:solidFill>
                  <a:srgbClr val="212529"/>
                </a:solidFill>
                <a:latin typeface="Comic Sans MS" panose="030F0702030302020204" pitchFamily="66" charset="0"/>
              </a:rPr>
              <a:t>Dittys</a:t>
            </a:r>
            <a:r>
              <a:rPr lang="en-GB" sz="1600" dirty="0">
                <a:solidFill>
                  <a:srgbClr val="212529"/>
                </a:solidFill>
                <a:latin typeface="Comic Sans MS" panose="030F0702030302020204" pitchFamily="66" charset="0"/>
              </a:rPr>
              <a:t>. The children will then progress onto different coloured books based on their phonics sound knowledge.</a:t>
            </a:r>
          </a:p>
          <a:p>
            <a:r>
              <a:rPr lang="en-GB" sz="1600" b="0" i="0" dirty="0">
                <a:solidFill>
                  <a:srgbClr val="212529"/>
                </a:solidFill>
                <a:effectLst/>
                <a:latin typeface="Comic Sans MS" panose="030F0702030302020204" pitchFamily="66" charset="0"/>
              </a:rPr>
              <a:t>Each child is carefully assessed and placed into a RWI group based on their phonics sound knowledge and reading skills. This ensures that all children are working at the right level for their ability which is the best way to ensure progress and confidence in their reading skills.</a:t>
            </a:r>
          </a:p>
          <a:p>
            <a:r>
              <a:rPr lang="en-GB" sz="1600" dirty="0">
                <a:solidFill>
                  <a:srgbClr val="212529"/>
                </a:solidFill>
                <a:latin typeface="Comic Sans MS" panose="030F0702030302020204" pitchFamily="66" charset="0"/>
              </a:rPr>
              <a:t>The children will receive a library book once a week to read at home. This is a book of the child’s choice and helps to continue a love of reading. </a:t>
            </a:r>
            <a:endParaRPr lang="en-GB" b="0" i="0" dirty="0">
              <a:solidFill>
                <a:srgbClr val="000000"/>
              </a:solidFill>
              <a:effectLst/>
              <a:latin typeface="Comic Sans MS" panose="030F0702030302020204" pitchFamily="66" charset="0"/>
            </a:endParaRPr>
          </a:p>
          <a:p>
            <a:pPr rtl="0"/>
            <a:endParaRPr lang="en-GB" dirty="0"/>
          </a:p>
        </p:txBody>
      </p:sp>
      <p:pic>
        <p:nvPicPr>
          <p:cNvPr id="5" name="Picture 4">
            <a:extLst>
              <a:ext uri="{FF2B5EF4-FFF2-40B4-BE49-F238E27FC236}">
                <a16:creationId xmlns:a16="http://schemas.microsoft.com/office/drawing/2014/main" id="{97C16F37-061E-04D4-4444-CA8966CB8300}"/>
              </a:ext>
            </a:extLst>
          </p:cNvPr>
          <p:cNvPicPr>
            <a:picLocks noChangeAspect="1"/>
          </p:cNvPicPr>
          <p:nvPr/>
        </p:nvPicPr>
        <p:blipFill rotWithShape="1">
          <a:blip r:embed="rId3"/>
          <a:srcRect l="68900" t="27951" r="8066" b="64699"/>
          <a:stretch/>
        </p:blipFill>
        <p:spPr>
          <a:xfrm>
            <a:off x="7680176" y="654435"/>
            <a:ext cx="2808312" cy="504056"/>
          </a:xfrm>
          <a:prstGeom prst="rect">
            <a:avLst/>
          </a:prstGeom>
        </p:spPr>
      </p:pic>
      <p:pic>
        <p:nvPicPr>
          <p:cNvPr id="7" name="Picture 6">
            <a:extLst>
              <a:ext uri="{FF2B5EF4-FFF2-40B4-BE49-F238E27FC236}">
                <a16:creationId xmlns:a16="http://schemas.microsoft.com/office/drawing/2014/main" id="{90CA2181-ABFA-88A6-EF8D-6C45C37683C5}"/>
              </a:ext>
            </a:extLst>
          </p:cNvPr>
          <p:cNvPicPr>
            <a:picLocks noChangeAspect="1"/>
          </p:cNvPicPr>
          <p:nvPr/>
        </p:nvPicPr>
        <p:blipFill rotWithShape="1">
          <a:blip r:embed="rId4"/>
          <a:srcRect l="67128" t="21111" r="5113" b="64190"/>
          <a:stretch/>
        </p:blipFill>
        <p:spPr>
          <a:xfrm>
            <a:off x="1828729" y="4941168"/>
            <a:ext cx="3384376" cy="1008112"/>
          </a:xfrm>
          <a:prstGeom prst="rect">
            <a:avLst/>
          </a:prstGeom>
        </p:spPr>
      </p:pic>
      <p:pic>
        <p:nvPicPr>
          <p:cNvPr id="9" name="Picture 8">
            <a:extLst>
              <a:ext uri="{FF2B5EF4-FFF2-40B4-BE49-F238E27FC236}">
                <a16:creationId xmlns:a16="http://schemas.microsoft.com/office/drawing/2014/main" id="{427D310B-BDDE-E00D-D6C8-4A3C8902E816}"/>
              </a:ext>
            </a:extLst>
          </p:cNvPr>
          <p:cNvPicPr>
            <a:picLocks noChangeAspect="1"/>
          </p:cNvPicPr>
          <p:nvPr/>
        </p:nvPicPr>
        <p:blipFill rotWithShape="1">
          <a:blip r:embed="rId5"/>
          <a:srcRect l="64765" t="49333" r="22241" b="35300"/>
          <a:stretch/>
        </p:blipFill>
        <p:spPr>
          <a:xfrm>
            <a:off x="7705443" y="4799645"/>
            <a:ext cx="1728192" cy="1149635"/>
          </a:xfrm>
          <a:prstGeom prst="rect">
            <a:avLst/>
          </a:prstGeom>
        </p:spPr>
      </p:pic>
      <p:pic>
        <p:nvPicPr>
          <p:cNvPr id="11" name="Picture 10">
            <a:extLst>
              <a:ext uri="{FF2B5EF4-FFF2-40B4-BE49-F238E27FC236}">
                <a16:creationId xmlns:a16="http://schemas.microsoft.com/office/drawing/2014/main" id="{7D57E983-F051-7709-5F57-4C490FB5A73C}"/>
              </a:ext>
            </a:extLst>
          </p:cNvPr>
          <p:cNvPicPr>
            <a:picLocks noChangeAspect="1"/>
          </p:cNvPicPr>
          <p:nvPr/>
        </p:nvPicPr>
        <p:blipFill rotWithShape="1">
          <a:blip r:embed="rId6"/>
          <a:srcRect l="80121" t="18500" r="6875" b="57350"/>
          <a:stretch/>
        </p:blipFill>
        <p:spPr>
          <a:xfrm>
            <a:off x="5683739" y="4293096"/>
            <a:ext cx="1585392" cy="1656184"/>
          </a:xfrm>
          <a:prstGeom prst="rect">
            <a:avLst/>
          </a:prstGeom>
        </p:spPr>
      </p:pic>
    </p:spTree>
    <p:extLst>
      <p:ext uri="{BB962C8B-B14F-4D97-AF65-F5344CB8AC3E}">
        <p14:creationId xmlns:p14="http://schemas.microsoft.com/office/powerpoint/2010/main" val="3063751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dirty="0"/>
              <a:t>Information</a:t>
            </a:r>
          </a:p>
        </p:txBody>
      </p:sp>
      <p:sp>
        <p:nvSpPr>
          <p:cNvPr id="3" name="Content Placeholder 2"/>
          <p:cNvSpPr>
            <a:spLocks noGrp="1"/>
          </p:cNvSpPr>
          <p:nvPr>
            <p:ph idx="1"/>
          </p:nvPr>
        </p:nvSpPr>
        <p:spPr/>
        <p:txBody>
          <a:bodyPr rtlCol="0"/>
          <a:lstStyle/>
          <a:p>
            <a:pPr rtl="0"/>
            <a:r>
              <a:rPr lang="en-GB" b="0" i="0" dirty="0">
                <a:solidFill>
                  <a:srgbClr val="000000"/>
                </a:solidFill>
                <a:effectLst/>
                <a:latin typeface="Comic Sans MS" panose="030F0702030302020204" pitchFamily="66" charset="0"/>
              </a:rPr>
              <a:t>School uniform</a:t>
            </a:r>
          </a:p>
          <a:p>
            <a:pPr rtl="0"/>
            <a:r>
              <a:rPr lang="en-GB" dirty="0">
                <a:solidFill>
                  <a:srgbClr val="000000"/>
                </a:solidFill>
                <a:latin typeface="Comic Sans MS" panose="030F0702030302020204" pitchFamily="66" charset="0"/>
              </a:rPr>
              <a:t>Holidays</a:t>
            </a:r>
          </a:p>
          <a:p>
            <a:pPr rtl="0"/>
            <a:r>
              <a:rPr lang="en-GB" dirty="0">
                <a:solidFill>
                  <a:srgbClr val="000000"/>
                </a:solidFill>
                <a:latin typeface="Comic Sans MS" panose="030F0702030302020204" pitchFamily="66" charset="0"/>
              </a:rPr>
              <a:t>Pupil Premium</a:t>
            </a:r>
          </a:p>
          <a:p>
            <a:pPr rtl="0"/>
            <a:r>
              <a:rPr lang="en-GB" dirty="0">
                <a:solidFill>
                  <a:srgbClr val="000000"/>
                </a:solidFill>
                <a:latin typeface="Comic Sans MS" panose="030F0702030302020204" pitchFamily="66" charset="0"/>
              </a:rPr>
              <a:t>Packed Lunch policy</a:t>
            </a:r>
          </a:p>
          <a:p>
            <a:pPr rtl="0"/>
            <a:r>
              <a:rPr lang="en-GB" dirty="0">
                <a:solidFill>
                  <a:srgbClr val="000000"/>
                </a:solidFill>
                <a:latin typeface="Comic Sans MS" panose="030F0702030302020204" pitchFamily="66" charset="0"/>
              </a:rPr>
              <a:t>Contacts</a:t>
            </a:r>
            <a:endParaRPr lang="en-GB" dirty="0"/>
          </a:p>
        </p:txBody>
      </p:sp>
      <p:pic>
        <p:nvPicPr>
          <p:cNvPr id="4" name="Picture 3">
            <a:extLst>
              <a:ext uri="{FF2B5EF4-FFF2-40B4-BE49-F238E27FC236}">
                <a16:creationId xmlns:a16="http://schemas.microsoft.com/office/drawing/2014/main" id="{F84270B2-8543-FAB8-DE69-1F8B8B9FC15F}"/>
              </a:ext>
            </a:extLst>
          </p:cNvPr>
          <p:cNvPicPr>
            <a:picLocks noChangeAspect="1"/>
          </p:cNvPicPr>
          <p:nvPr/>
        </p:nvPicPr>
        <p:blipFill rotWithShape="1">
          <a:blip r:embed="rId3"/>
          <a:srcRect l="55316" t="43700" r="34644" b="39500"/>
          <a:stretch/>
        </p:blipFill>
        <p:spPr>
          <a:xfrm>
            <a:off x="9408368" y="507574"/>
            <a:ext cx="1440160" cy="1355445"/>
          </a:xfrm>
          <a:prstGeom prst="rect">
            <a:avLst/>
          </a:prstGeom>
        </p:spPr>
      </p:pic>
    </p:spTree>
    <p:extLst>
      <p:ext uri="{BB962C8B-B14F-4D97-AF65-F5344CB8AC3E}">
        <p14:creationId xmlns:p14="http://schemas.microsoft.com/office/powerpoint/2010/main" val="4216055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3247193_TF03896101" id="{3BDD4395-3730-4B6C-A521-B61051B3E032}" vid="{EE435D20-B548-4B22-95E2-37D098029395}"/>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2.xml><?xml version="1.0" encoding="utf-8"?>
<ds:datastoreItem xmlns:ds="http://schemas.openxmlformats.org/officeDocument/2006/customXml" ds:itemID="{1DA15C6C-6BB6-4DB6-B7D6-7F14EAB2CC5C}">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40262f94-9f35-4ac3-9a90-690165a166b7"/>
    <ds:schemaRef ds:uri="a4f35948-e619-41b3-aa29-22878b09cfd2"/>
    <ds:schemaRef ds:uri="http://www.w3.org/XML/1998/namespace"/>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68</TotalTime>
  <Words>368</Words>
  <Application>Microsoft Office PowerPoint</Application>
  <PresentationFormat>Widescreen</PresentationFormat>
  <Paragraphs>38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Comic Sans MS</vt:lpstr>
      <vt:lpstr>Times New Roman</vt:lpstr>
      <vt:lpstr>Children Friends 16x9</vt:lpstr>
      <vt:lpstr>Henshaw Primary School</vt:lpstr>
      <vt:lpstr>Mr Glenton</vt:lpstr>
      <vt:lpstr>Mrs Alberts and Mrs Jamerson</vt:lpstr>
      <vt:lpstr>Reception – Start of the day</vt:lpstr>
      <vt:lpstr>Classroom</vt:lpstr>
      <vt:lpstr>Outdoor learning</vt:lpstr>
      <vt:lpstr>Autumn 1 – All About Me</vt:lpstr>
      <vt:lpstr>Phonics – Read Write Inc</vt:lpstr>
      <vt:lpstr>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Henshaw Primary School</dc:title>
  <dc:creator>Lyneisha Alberts</dc:creator>
  <cp:keywords/>
  <cp:lastModifiedBy>Lyneisha Alberts</cp:lastModifiedBy>
  <cp:revision>6</cp:revision>
  <dcterms:created xsi:type="dcterms:W3CDTF">2024-06-10T15:11:52Z</dcterms:created>
  <dcterms:modified xsi:type="dcterms:W3CDTF">2024-06-11T07:14:12Z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