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4"/>
  </p:notesMasterIdLst>
  <p:handoutMasterIdLst>
    <p:handoutMasterId r:id="rId15"/>
  </p:handoutMasterIdLst>
  <p:sldIdLst>
    <p:sldId id="257" r:id="rId5"/>
    <p:sldId id="258" r:id="rId6"/>
    <p:sldId id="265" r:id="rId7"/>
    <p:sldId id="266" r:id="rId8"/>
    <p:sldId id="268" r:id="rId9"/>
    <p:sldId id="267" r:id="rId10"/>
    <p:sldId id="269" r:id="rId11"/>
    <p:sldId id="272" r:id="rId12"/>
    <p:sldId id="273" r:id="rId13"/>
  </p:sldIdLst>
  <p:sldSz cx="12192000" cy="6858000"/>
  <p:notesSz cx="6858000" cy="9144000"/>
  <p:defaultTextStyle>
    <a:defPPr rtl="0">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p:cViewPr varScale="1">
        <p:scale>
          <a:sx n="114" d="100"/>
          <a:sy n="114" d="100"/>
        </p:scale>
        <p:origin x="414" y="102"/>
      </p:cViewPr>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99" d="100"/>
          <a:sy n="99" d="100"/>
        </p:scale>
        <p:origin x="3570"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GB"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B7B5A37F-4AF9-45E4-8864-0CC5BD817D5B}" type="datetime1">
              <a:rPr lang="en-GB" smtClean="0"/>
              <a:t>11/06/2024</a:t>
            </a:fld>
            <a:endParaRPr lang="en-GB"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GB"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950AD62A-9EE1-43E3-A7E5-D268F71DF3EB}" type="slidenum">
              <a:rPr lang="en-GB" smtClean="0"/>
              <a:t>‹#›</a:t>
            </a:fld>
            <a:endParaRPr lang="en-GB" dirty="0"/>
          </a:p>
        </p:txBody>
      </p:sp>
    </p:spTree>
    <p:extLst>
      <p:ext uri="{BB962C8B-B14F-4D97-AF65-F5344CB8AC3E}">
        <p14:creationId xmlns:p14="http://schemas.microsoft.com/office/powerpoint/2010/main" val="143644828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GB" noProof="0"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8B88B00A-848A-4ECD-9296-B4484C86DA35}" type="datetime1">
              <a:rPr lang="en-GB" noProof="0" smtClean="0"/>
              <a:t>11/06/2024</a:t>
            </a:fld>
            <a:endParaRPr lang="en-GB" noProof="0"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en-GB" noProof="0"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en-GB" noProof="0" dirty="0"/>
              <a:t>Click to edit Master text styles</a:t>
            </a:r>
          </a:p>
          <a:p>
            <a:pPr lvl="1" rtl="0"/>
            <a:r>
              <a:rPr lang="en-GB" noProof="0" dirty="0"/>
              <a:t>Second level</a:t>
            </a:r>
          </a:p>
          <a:p>
            <a:pPr lvl="2" rtl="0"/>
            <a:r>
              <a:rPr lang="en-GB" noProof="0" dirty="0"/>
              <a:t>Third level</a:t>
            </a:r>
          </a:p>
          <a:p>
            <a:pPr lvl="3" rtl="0"/>
            <a:r>
              <a:rPr lang="en-GB" noProof="0" dirty="0"/>
              <a:t>Fourth level</a:t>
            </a:r>
          </a:p>
          <a:p>
            <a:pPr lvl="4" rtl="0"/>
            <a:r>
              <a:rPr lang="en-GB" noProof="0"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GB" noProof="0"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5534C2EF-8A97-4DAF-B099-E567883644D6}" type="slidenum">
              <a:rPr lang="en-GB" noProof="0" smtClean="0"/>
              <a:t>‹#›</a:t>
            </a:fld>
            <a:endParaRPr lang="en-GB" noProof="0" dirty="0"/>
          </a:p>
        </p:txBody>
      </p:sp>
    </p:spTree>
    <p:extLst>
      <p:ext uri="{BB962C8B-B14F-4D97-AF65-F5344CB8AC3E}">
        <p14:creationId xmlns:p14="http://schemas.microsoft.com/office/powerpoint/2010/main" val="71809116"/>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rtl="0"/>
            <a:fld id="{5534C2EF-8A97-4DAF-B099-E567883644D6}" type="slidenum">
              <a:rPr lang="en-GB" smtClean="0"/>
              <a:t>1</a:t>
            </a:fld>
            <a:endParaRPr lang="en-GB" dirty="0"/>
          </a:p>
        </p:txBody>
      </p:sp>
    </p:spTree>
    <p:extLst>
      <p:ext uri="{BB962C8B-B14F-4D97-AF65-F5344CB8AC3E}">
        <p14:creationId xmlns:p14="http://schemas.microsoft.com/office/powerpoint/2010/main" val="39698093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rtl="0"/>
            <a:fld id="{5534C2EF-8A97-4DAF-B099-E567883644D6}" type="slidenum">
              <a:rPr lang="en-GB" smtClean="0"/>
              <a:t>2</a:t>
            </a:fld>
            <a:endParaRPr lang="en-GB" dirty="0"/>
          </a:p>
        </p:txBody>
      </p:sp>
    </p:spTree>
    <p:extLst>
      <p:ext uri="{BB962C8B-B14F-4D97-AF65-F5344CB8AC3E}">
        <p14:creationId xmlns:p14="http://schemas.microsoft.com/office/powerpoint/2010/main" val="14368152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en-GB" dirty="0"/>
              <a:t>NOTE: To change images on this slide, select a picture and delete it. Then click the Insert Picture icon in the placeholder to insert your own image.</a:t>
            </a:r>
          </a:p>
        </p:txBody>
      </p:sp>
      <p:sp>
        <p:nvSpPr>
          <p:cNvPr id="4" name="Slide Number Placeholder 3"/>
          <p:cNvSpPr>
            <a:spLocks noGrp="1"/>
          </p:cNvSpPr>
          <p:nvPr>
            <p:ph type="sldNum" sz="quarter" idx="10"/>
          </p:nvPr>
        </p:nvSpPr>
        <p:spPr/>
        <p:txBody>
          <a:bodyPr rtlCol="0"/>
          <a:lstStyle/>
          <a:p>
            <a:pPr rtl="0"/>
            <a:fld id="{5534C2EF-8A97-4DAF-B099-E567883644D6}" type="slidenum">
              <a:rPr lang="en-GB" smtClean="0"/>
              <a:t>3</a:t>
            </a:fld>
            <a:endParaRPr lang="en-GB" dirty="0"/>
          </a:p>
        </p:txBody>
      </p:sp>
    </p:spTree>
    <p:extLst>
      <p:ext uri="{BB962C8B-B14F-4D97-AF65-F5344CB8AC3E}">
        <p14:creationId xmlns:p14="http://schemas.microsoft.com/office/powerpoint/2010/main" val="38860149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en-GB" dirty="0"/>
              <a:t>NOTE: To change images on this slide, select a picture and delete it. Then click the Insert Picture icon in the placeholder to insert your own image.</a:t>
            </a:r>
          </a:p>
        </p:txBody>
      </p:sp>
      <p:sp>
        <p:nvSpPr>
          <p:cNvPr id="4" name="Slide Number Placeholder 3"/>
          <p:cNvSpPr>
            <a:spLocks noGrp="1"/>
          </p:cNvSpPr>
          <p:nvPr>
            <p:ph type="sldNum" sz="quarter" idx="10"/>
          </p:nvPr>
        </p:nvSpPr>
        <p:spPr/>
        <p:txBody>
          <a:bodyPr rtlCol="0"/>
          <a:lstStyle/>
          <a:p>
            <a:pPr rtl="0"/>
            <a:fld id="{5534C2EF-8A97-4DAF-B099-E567883644D6}" type="slidenum">
              <a:rPr lang="en-GB" smtClean="0"/>
              <a:t>4</a:t>
            </a:fld>
            <a:endParaRPr lang="en-GB" dirty="0"/>
          </a:p>
        </p:txBody>
      </p:sp>
    </p:spTree>
    <p:extLst>
      <p:ext uri="{BB962C8B-B14F-4D97-AF65-F5344CB8AC3E}">
        <p14:creationId xmlns:p14="http://schemas.microsoft.com/office/powerpoint/2010/main" val="37270042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en-GB" dirty="0"/>
              <a:t>NOTE: To change images on this slide, select a picture and delete it. Then click the Insert Picture icon in the placeholder to insert your own image.</a:t>
            </a:r>
          </a:p>
        </p:txBody>
      </p:sp>
      <p:sp>
        <p:nvSpPr>
          <p:cNvPr id="4" name="Slide Number Placeholder 3"/>
          <p:cNvSpPr>
            <a:spLocks noGrp="1"/>
          </p:cNvSpPr>
          <p:nvPr>
            <p:ph type="sldNum" sz="quarter" idx="10"/>
          </p:nvPr>
        </p:nvSpPr>
        <p:spPr/>
        <p:txBody>
          <a:bodyPr rtlCol="0"/>
          <a:lstStyle/>
          <a:p>
            <a:pPr rtl="0"/>
            <a:fld id="{5534C2EF-8A97-4DAF-B099-E567883644D6}" type="slidenum">
              <a:rPr lang="en-GB" smtClean="0"/>
              <a:t>5</a:t>
            </a:fld>
            <a:endParaRPr lang="en-GB" dirty="0"/>
          </a:p>
        </p:txBody>
      </p:sp>
    </p:spTree>
    <p:extLst>
      <p:ext uri="{BB962C8B-B14F-4D97-AF65-F5344CB8AC3E}">
        <p14:creationId xmlns:p14="http://schemas.microsoft.com/office/powerpoint/2010/main" val="5532655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en-GB" dirty="0"/>
              <a:t>NOTE: To change images on this slide, select a picture and delete it. Then click the Insert Picture icon in the placeholder to insert your own image.</a:t>
            </a:r>
          </a:p>
        </p:txBody>
      </p:sp>
      <p:sp>
        <p:nvSpPr>
          <p:cNvPr id="4" name="Slide Number Placeholder 3"/>
          <p:cNvSpPr>
            <a:spLocks noGrp="1"/>
          </p:cNvSpPr>
          <p:nvPr>
            <p:ph type="sldNum" sz="quarter" idx="10"/>
          </p:nvPr>
        </p:nvSpPr>
        <p:spPr/>
        <p:txBody>
          <a:bodyPr rtlCol="0"/>
          <a:lstStyle/>
          <a:p>
            <a:pPr rtl="0"/>
            <a:fld id="{5534C2EF-8A97-4DAF-B099-E567883644D6}" type="slidenum">
              <a:rPr lang="en-GB" smtClean="0"/>
              <a:t>6</a:t>
            </a:fld>
            <a:endParaRPr lang="en-GB" dirty="0"/>
          </a:p>
        </p:txBody>
      </p:sp>
    </p:spTree>
    <p:extLst>
      <p:ext uri="{BB962C8B-B14F-4D97-AF65-F5344CB8AC3E}">
        <p14:creationId xmlns:p14="http://schemas.microsoft.com/office/powerpoint/2010/main" val="22355211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rtl="0"/>
            <a:fld id="{5534C2EF-8A97-4DAF-B099-E567883644D6}" type="slidenum">
              <a:rPr lang="en-GB" smtClean="0"/>
              <a:t>7</a:t>
            </a:fld>
            <a:endParaRPr lang="en-GB" dirty="0"/>
          </a:p>
        </p:txBody>
      </p:sp>
    </p:spTree>
    <p:extLst>
      <p:ext uri="{BB962C8B-B14F-4D97-AF65-F5344CB8AC3E}">
        <p14:creationId xmlns:p14="http://schemas.microsoft.com/office/powerpoint/2010/main" val="32400368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rtl="0"/>
            <a:fld id="{5534C2EF-8A97-4DAF-B099-E567883644D6}" type="slidenum">
              <a:rPr lang="en-GB" smtClean="0"/>
              <a:t>8</a:t>
            </a:fld>
            <a:endParaRPr lang="en-GB" dirty="0"/>
          </a:p>
        </p:txBody>
      </p:sp>
    </p:spTree>
    <p:extLst>
      <p:ext uri="{BB962C8B-B14F-4D97-AF65-F5344CB8AC3E}">
        <p14:creationId xmlns:p14="http://schemas.microsoft.com/office/powerpoint/2010/main" val="42101090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rtl="0"/>
            <a:fld id="{5534C2EF-8A97-4DAF-B099-E567883644D6}" type="slidenum">
              <a:rPr lang="en-GB" smtClean="0"/>
              <a:t>9</a:t>
            </a:fld>
            <a:endParaRPr lang="en-GB" dirty="0"/>
          </a:p>
        </p:txBody>
      </p:sp>
    </p:spTree>
    <p:extLst>
      <p:ext uri="{BB962C8B-B14F-4D97-AF65-F5344CB8AC3E}">
        <p14:creationId xmlns:p14="http://schemas.microsoft.com/office/powerpoint/2010/main" val="377372646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cstate="print">
            <a:extLst>
              <a:ext uri="{28A0092B-C50C-407E-A947-70E740481C1C}">
                <a14:useLocalDpi xmlns:a14="http://schemas.microsoft.com/office/drawing/2010/main" val="0"/>
              </a:ext>
            </a:extLst>
          </a:blip>
          <a:srcRect l="2124" r="323" b="422"/>
          <a:stretch/>
        </p:blipFill>
        <p:spPr>
          <a:xfrm>
            <a:off x="1524" y="1"/>
            <a:ext cx="12188952" cy="6858000"/>
          </a:xfrm>
          <a:prstGeom prst="rect">
            <a:avLst/>
          </a:prstGeom>
        </p:spPr>
      </p:pic>
      <p:sp>
        <p:nvSpPr>
          <p:cNvPr id="2" name="Title 1"/>
          <p:cNvSpPr>
            <a:spLocks noGrp="1"/>
          </p:cNvSpPr>
          <p:nvPr>
            <p:ph type="ctrTitle"/>
          </p:nvPr>
        </p:nvSpPr>
        <p:spPr>
          <a:xfrm>
            <a:off x="838200" y="533400"/>
            <a:ext cx="8458200" cy="1828800"/>
          </a:xfrm>
        </p:spPr>
        <p:txBody>
          <a:bodyPr rtlCol="0" anchor="b">
            <a:normAutofit/>
          </a:bodyPr>
          <a:lstStyle>
            <a:lvl1pPr algn="l">
              <a:defRPr sz="4400"/>
            </a:lvl1pPr>
          </a:lstStyle>
          <a:p>
            <a:pPr rtl="0"/>
            <a:r>
              <a:rPr lang="en-US" noProof="0"/>
              <a:t>Click to edit Master title style</a:t>
            </a:r>
            <a:endParaRPr lang="en-GB" noProof="0" dirty="0"/>
          </a:p>
        </p:txBody>
      </p:sp>
      <p:sp>
        <p:nvSpPr>
          <p:cNvPr id="3" name="Subtitle 2"/>
          <p:cNvSpPr>
            <a:spLocks noGrp="1"/>
          </p:cNvSpPr>
          <p:nvPr>
            <p:ph type="subTitle" idx="1"/>
          </p:nvPr>
        </p:nvSpPr>
        <p:spPr>
          <a:xfrm>
            <a:off x="838200" y="2438400"/>
            <a:ext cx="7086600" cy="914400"/>
          </a:xfrm>
        </p:spPr>
        <p:txBody>
          <a:bodyPr rtlCol="0">
            <a:normAutofit/>
          </a:bodyPr>
          <a:lstStyle>
            <a:lvl1pPr marL="0" indent="0" algn="l">
              <a:spcBef>
                <a:spcPts val="1200"/>
              </a:spcBef>
              <a:buNone/>
              <a:defRPr sz="2400">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en-US" noProof="0"/>
              <a:t>Click to edit Master subtitle style</a:t>
            </a:r>
            <a:endParaRPr lang="en-GB" noProof="0" dirty="0"/>
          </a:p>
        </p:txBody>
      </p:sp>
    </p:spTree>
    <p:extLst>
      <p:ext uri="{BB962C8B-B14F-4D97-AF65-F5344CB8AC3E}">
        <p14:creationId xmlns:p14="http://schemas.microsoft.com/office/powerpoint/2010/main" val="41544510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wo Pictures with Captions">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55" y="1716"/>
            <a:ext cx="12188952" cy="6856284"/>
          </a:xfrm>
          <a:prstGeom prst="rect">
            <a:avLst/>
          </a:prstGeom>
        </p:spPr>
      </p:pic>
      <p:sp>
        <p:nvSpPr>
          <p:cNvPr id="2" name="Title 1"/>
          <p:cNvSpPr>
            <a:spLocks noGrp="1"/>
          </p:cNvSpPr>
          <p:nvPr>
            <p:ph type="title"/>
          </p:nvPr>
        </p:nvSpPr>
        <p:spPr>
          <a:xfrm>
            <a:off x="1028580" y="5791200"/>
            <a:ext cx="8115419" cy="701674"/>
          </a:xfrm>
        </p:spPr>
        <p:txBody>
          <a:bodyPr vert="horz" lIns="91440" tIns="45720" rIns="91440" bIns="45720" rtlCol="0" anchor="b">
            <a:normAutofit/>
          </a:bodyPr>
          <a:lstStyle>
            <a:lvl1pPr>
              <a:defRPr lang="en-US" sz="2400">
                <a:solidFill>
                  <a:schemeClr val="accent1"/>
                </a:solidFill>
              </a:defRPr>
            </a:lvl1pPr>
          </a:lstStyle>
          <a:p>
            <a:pPr lvl="0" rtl="0"/>
            <a:r>
              <a:rPr lang="en-US" noProof="0"/>
              <a:t>Click to edit Master title style</a:t>
            </a:r>
            <a:endParaRPr lang="en-GB" noProof="0" dirty="0"/>
          </a:p>
        </p:txBody>
      </p:sp>
      <p:sp>
        <p:nvSpPr>
          <p:cNvPr id="7" name="Freeform 5"/>
          <p:cNvSpPr>
            <a:spLocks/>
          </p:cNvSpPr>
          <p:nvPr/>
        </p:nvSpPr>
        <p:spPr bwMode="gray">
          <a:xfrm>
            <a:off x="762000" y="933449"/>
            <a:ext cx="4114800" cy="4109465"/>
          </a:xfrm>
          <a:custGeom>
            <a:avLst/>
            <a:gdLst>
              <a:gd name="T0" fmla="*/ 870 w 933"/>
              <a:gd name="T1" fmla="*/ 64 h 1275"/>
              <a:gd name="T2" fmla="*/ 870 w 933"/>
              <a:gd name="T3" fmla="*/ 1213 h 1275"/>
              <a:gd name="T4" fmla="*/ 61 w 933"/>
              <a:gd name="T5" fmla="*/ 1213 h 1275"/>
              <a:gd name="T6" fmla="*/ 61 w 933"/>
              <a:gd name="T7" fmla="*/ 64 h 1275"/>
              <a:gd name="T8" fmla="*/ 870 w 933"/>
              <a:gd name="T9" fmla="*/ 64 h 1275"/>
            </a:gdLst>
            <a:ahLst/>
            <a:cxnLst>
              <a:cxn ang="0">
                <a:pos x="T0" y="T1"/>
              </a:cxn>
              <a:cxn ang="0">
                <a:pos x="T2" y="T3"/>
              </a:cxn>
              <a:cxn ang="0">
                <a:pos x="T4" y="T5"/>
              </a:cxn>
              <a:cxn ang="0">
                <a:pos x="T6" y="T7"/>
              </a:cxn>
              <a:cxn ang="0">
                <a:pos x="T8" y="T9"/>
              </a:cxn>
            </a:cxnLst>
            <a:rect l="0" t="0" r="r" b="b"/>
            <a:pathLst>
              <a:path w="933" h="1275">
                <a:moveTo>
                  <a:pt x="870" y="64"/>
                </a:moveTo>
                <a:cubicBezTo>
                  <a:pt x="933" y="128"/>
                  <a:pt x="922" y="1160"/>
                  <a:pt x="870" y="1213"/>
                </a:cubicBezTo>
                <a:cubicBezTo>
                  <a:pt x="817" y="1266"/>
                  <a:pt x="121" y="1275"/>
                  <a:pt x="61" y="1213"/>
                </a:cubicBezTo>
                <a:cubicBezTo>
                  <a:pt x="0" y="1151"/>
                  <a:pt x="3" y="123"/>
                  <a:pt x="61" y="64"/>
                </a:cubicBezTo>
                <a:cubicBezTo>
                  <a:pt x="118" y="5"/>
                  <a:pt x="806" y="0"/>
                  <a:pt x="870" y="64"/>
                </a:cubicBezTo>
                <a:close/>
              </a:path>
            </a:pathLst>
          </a:custGeom>
          <a:solidFill>
            <a:srgbClr val="FFFFFF"/>
          </a:solidFill>
          <a:effectLst>
            <a:outerShdw blurRad="317500" dist="63500" dir="2700000" algn="tl" rotWithShape="0">
              <a:prstClr val="black">
                <a:alpha val="30000"/>
              </a:prstClr>
            </a:outerShdw>
          </a:effectLst>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15" name="Picture Placeholder 14" descr="An empty placeholder to add an image. Click on the placeholder and select the image that you wish to add"/>
          <p:cNvSpPr>
            <a:spLocks noGrp="1"/>
          </p:cNvSpPr>
          <p:nvPr>
            <p:ph type="pic" sz="quarter" idx="13"/>
          </p:nvPr>
        </p:nvSpPr>
        <p:spPr>
          <a:xfrm>
            <a:off x="992435" y="1113022"/>
            <a:ext cx="3638453" cy="3750319"/>
          </a:xfrm>
          <a:custGeom>
            <a:avLst/>
            <a:gdLst>
              <a:gd name="connsiteX0" fmla="*/ 1744346 w 3503695"/>
              <a:gd name="connsiteY0" fmla="*/ 62 h 4031418"/>
              <a:gd name="connsiteX1" fmla="*/ 3334838 w 3503695"/>
              <a:gd name="connsiteY1" fmla="*/ 150223 h 4031418"/>
              <a:gd name="connsiteX2" fmla="*/ 3334838 w 3503695"/>
              <a:gd name="connsiteY2" fmla="*/ 3890810 h 4031418"/>
              <a:gd name="connsiteX3" fmla="*/ 174362 w 3503695"/>
              <a:gd name="connsiteY3" fmla="*/ 3890810 h 4031418"/>
              <a:gd name="connsiteX4" fmla="*/ 174362 w 3503695"/>
              <a:gd name="connsiteY4" fmla="*/ 150223 h 4031418"/>
              <a:gd name="connsiteX5" fmla="*/ 1744346 w 3503695"/>
              <a:gd name="connsiteY5" fmla="*/ 62 h 4031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03695" h="4031418">
                <a:moveTo>
                  <a:pt x="1744346" y="62"/>
                </a:moveTo>
                <a:cubicBezTo>
                  <a:pt x="2475376" y="-1972"/>
                  <a:pt x="3209826" y="46047"/>
                  <a:pt x="3334838" y="150223"/>
                </a:cubicBezTo>
                <a:cubicBezTo>
                  <a:pt x="3580957" y="358576"/>
                  <a:pt x="3537984" y="3718268"/>
                  <a:pt x="3334838" y="3890810"/>
                </a:cubicBezTo>
                <a:cubicBezTo>
                  <a:pt x="3127786" y="4063352"/>
                  <a:pt x="408761" y="4092652"/>
                  <a:pt x="174362" y="3890810"/>
                </a:cubicBezTo>
                <a:cubicBezTo>
                  <a:pt x="-63943" y="3688968"/>
                  <a:pt x="-52223" y="342299"/>
                  <a:pt x="174362" y="150223"/>
                </a:cubicBezTo>
                <a:cubicBezTo>
                  <a:pt x="285702" y="54185"/>
                  <a:pt x="1013315" y="2097"/>
                  <a:pt x="1744346" y="62"/>
                </a:cubicBezTo>
                <a:close/>
              </a:path>
            </a:pathLst>
          </a:custGeom>
          <a:solidFill>
            <a:schemeClr val="accent2">
              <a:lumMod val="20000"/>
              <a:lumOff val="80000"/>
            </a:schemeClr>
          </a:solidFill>
        </p:spPr>
        <p:txBody>
          <a:bodyPr wrap="square" tIns="365760" rtlCol="0">
            <a:noAutofit/>
          </a:bodyPr>
          <a:lstStyle>
            <a:lvl1pPr marL="0" indent="0" algn="ctr">
              <a:buNone/>
              <a:defRPr/>
            </a:lvl1pPr>
          </a:lstStyle>
          <a:p>
            <a:pPr rtl="0"/>
            <a:r>
              <a:rPr lang="en-US" noProof="0"/>
              <a:t>Click icon to add picture</a:t>
            </a:r>
            <a:endParaRPr lang="en-GB" noProof="0" dirty="0"/>
          </a:p>
        </p:txBody>
      </p:sp>
      <p:sp>
        <p:nvSpPr>
          <p:cNvPr id="17" name="Text Placeholder 16"/>
          <p:cNvSpPr>
            <a:spLocks noGrp="1"/>
          </p:cNvSpPr>
          <p:nvPr>
            <p:ph type="body" sz="quarter" idx="14"/>
          </p:nvPr>
        </p:nvSpPr>
        <p:spPr>
          <a:xfrm>
            <a:off x="1028581" y="5181600"/>
            <a:ext cx="3566160" cy="493776"/>
          </a:xfrm>
        </p:spPr>
        <p:txBody>
          <a:bodyPr rtlCol="0">
            <a:normAutofit/>
          </a:bodyPr>
          <a:lstStyle>
            <a:lvl1pPr marL="0" indent="0">
              <a:buNone/>
              <a:defRPr sz="1800"/>
            </a:lvl1pPr>
            <a:lvl2pPr marL="0" indent="0">
              <a:spcBef>
                <a:spcPts val="1200"/>
              </a:spcBef>
              <a:buNone/>
              <a:defRPr sz="1800"/>
            </a:lvl2pPr>
            <a:lvl3pPr marL="0" indent="0">
              <a:spcBef>
                <a:spcPts val="1200"/>
              </a:spcBef>
              <a:buNone/>
              <a:defRPr sz="1800"/>
            </a:lvl3pPr>
            <a:lvl4pPr marL="0" indent="0">
              <a:spcBef>
                <a:spcPts val="1200"/>
              </a:spcBef>
              <a:buNone/>
              <a:defRPr sz="1800"/>
            </a:lvl4pPr>
            <a:lvl5pPr marL="0" indent="0">
              <a:spcBef>
                <a:spcPts val="1200"/>
              </a:spcBef>
              <a:buNone/>
              <a:defRPr sz="1800"/>
            </a:lvl5pPr>
          </a:lstStyle>
          <a:p>
            <a:pPr lvl="0" rtl="0"/>
            <a:r>
              <a:rPr lang="en-US" noProof="0"/>
              <a:t>Click to edit Master text styles</a:t>
            </a:r>
          </a:p>
        </p:txBody>
      </p:sp>
      <p:sp>
        <p:nvSpPr>
          <p:cNvPr id="18" name="Freeform 5"/>
          <p:cNvSpPr>
            <a:spLocks/>
          </p:cNvSpPr>
          <p:nvPr/>
        </p:nvSpPr>
        <p:spPr bwMode="gray">
          <a:xfrm>
            <a:off x="5300133" y="933449"/>
            <a:ext cx="4114800" cy="4109465"/>
          </a:xfrm>
          <a:custGeom>
            <a:avLst/>
            <a:gdLst>
              <a:gd name="T0" fmla="*/ 870 w 933"/>
              <a:gd name="T1" fmla="*/ 64 h 1275"/>
              <a:gd name="T2" fmla="*/ 870 w 933"/>
              <a:gd name="T3" fmla="*/ 1213 h 1275"/>
              <a:gd name="T4" fmla="*/ 61 w 933"/>
              <a:gd name="T5" fmla="*/ 1213 h 1275"/>
              <a:gd name="T6" fmla="*/ 61 w 933"/>
              <a:gd name="T7" fmla="*/ 64 h 1275"/>
              <a:gd name="T8" fmla="*/ 870 w 933"/>
              <a:gd name="T9" fmla="*/ 64 h 1275"/>
            </a:gdLst>
            <a:ahLst/>
            <a:cxnLst>
              <a:cxn ang="0">
                <a:pos x="T0" y="T1"/>
              </a:cxn>
              <a:cxn ang="0">
                <a:pos x="T2" y="T3"/>
              </a:cxn>
              <a:cxn ang="0">
                <a:pos x="T4" y="T5"/>
              </a:cxn>
              <a:cxn ang="0">
                <a:pos x="T6" y="T7"/>
              </a:cxn>
              <a:cxn ang="0">
                <a:pos x="T8" y="T9"/>
              </a:cxn>
            </a:cxnLst>
            <a:rect l="0" t="0" r="r" b="b"/>
            <a:pathLst>
              <a:path w="933" h="1275">
                <a:moveTo>
                  <a:pt x="870" y="64"/>
                </a:moveTo>
                <a:cubicBezTo>
                  <a:pt x="933" y="128"/>
                  <a:pt x="922" y="1160"/>
                  <a:pt x="870" y="1213"/>
                </a:cubicBezTo>
                <a:cubicBezTo>
                  <a:pt x="817" y="1266"/>
                  <a:pt x="121" y="1275"/>
                  <a:pt x="61" y="1213"/>
                </a:cubicBezTo>
                <a:cubicBezTo>
                  <a:pt x="0" y="1151"/>
                  <a:pt x="3" y="123"/>
                  <a:pt x="61" y="64"/>
                </a:cubicBezTo>
                <a:cubicBezTo>
                  <a:pt x="118" y="5"/>
                  <a:pt x="806" y="0"/>
                  <a:pt x="870" y="64"/>
                </a:cubicBezTo>
                <a:close/>
              </a:path>
            </a:pathLst>
          </a:custGeom>
          <a:solidFill>
            <a:srgbClr val="FFFFFF"/>
          </a:solidFill>
          <a:effectLst>
            <a:outerShdw blurRad="317500" dist="63500" dir="2700000" algn="tl" rotWithShape="0">
              <a:prstClr val="black">
                <a:alpha val="30000"/>
              </a:prstClr>
            </a:outerShdw>
          </a:effectLst>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19" name="Picture Placeholder 18" descr="An empty placeholder to add an image. Click on the placeholder and select the image that you wish to add"/>
          <p:cNvSpPr>
            <a:spLocks noGrp="1"/>
          </p:cNvSpPr>
          <p:nvPr>
            <p:ph type="pic" sz="quarter" idx="15"/>
          </p:nvPr>
        </p:nvSpPr>
        <p:spPr>
          <a:xfrm>
            <a:off x="5530568" y="1113022"/>
            <a:ext cx="3638453" cy="3750319"/>
          </a:xfrm>
          <a:custGeom>
            <a:avLst/>
            <a:gdLst>
              <a:gd name="connsiteX0" fmla="*/ 1744346 w 3503695"/>
              <a:gd name="connsiteY0" fmla="*/ 62 h 4031418"/>
              <a:gd name="connsiteX1" fmla="*/ 3334838 w 3503695"/>
              <a:gd name="connsiteY1" fmla="*/ 150223 h 4031418"/>
              <a:gd name="connsiteX2" fmla="*/ 3334838 w 3503695"/>
              <a:gd name="connsiteY2" fmla="*/ 3890810 h 4031418"/>
              <a:gd name="connsiteX3" fmla="*/ 174362 w 3503695"/>
              <a:gd name="connsiteY3" fmla="*/ 3890810 h 4031418"/>
              <a:gd name="connsiteX4" fmla="*/ 174362 w 3503695"/>
              <a:gd name="connsiteY4" fmla="*/ 150223 h 4031418"/>
              <a:gd name="connsiteX5" fmla="*/ 1744346 w 3503695"/>
              <a:gd name="connsiteY5" fmla="*/ 62 h 4031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03695" h="4031418">
                <a:moveTo>
                  <a:pt x="1744346" y="62"/>
                </a:moveTo>
                <a:cubicBezTo>
                  <a:pt x="2475376" y="-1972"/>
                  <a:pt x="3209826" y="46047"/>
                  <a:pt x="3334838" y="150223"/>
                </a:cubicBezTo>
                <a:cubicBezTo>
                  <a:pt x="3580957" y="358576"/>
                  <a:pt x="3537984" y="3718268"/>
                  <a:pt x="3334838" y="3890810"/>
                </a:cubicBezTo>
                <a:cubicBezTo>
                  <a:pt x="3127786" y="4063352"/>
                  <a:pt x="408761" y="4092652"/>
                  <a:pt x="174362" y="3890810"/>
                </a:cubicBezTo>
                <a:cubicBezTo>
                  <a:pt x="-63943" y="3688968"/>
                  <a:pt x="-52223" y="342299"/>
                  <a:pt x="174362" y="150223"/>
                </a:cubicBezTo>
                <a:cubicBezTo>
                  <a:pt x="285702" y="54185"/>
                  <a:pt x="1013315" y="2097"/>
                  <a:pt x="1744346" y="62"/>
                </a:cubicBezTo>
                <a:close/>
              </a:path>
            </a:pathLst>
          </a:custGeom>
          <a:solidFill>
            <a:schemeClr val="accent2">
              <a:lumMod val="20000"/>
              <a:lumOff val="80000"/>
            </a:schemeClr>
          </a:solidFill>
        </p:spPr>
        <p:txBody>
          <a:bodyPr wrap="square" tIns="365760" rtlCol="0">
            <a:noAutofit/>
          </a:bodyPr>
          <a:lstStyle>
            <a:lvl1pPr marL="0" indent="0" algn="ctr">
              <a:buNone/>
              <a:defRPr/>
            </a:lvl1pPr>
          </a:lstStyle>
          <a:p>
            <a:pPr rtl="0"/>
            <a:r>
              <a:rPr lang="en-US" noProof="0"/>
              <a:t>Click icon to add picture</a:t>
            </a:r>
            <a:endParaRPr lang="en-GB" noProof="0" dirty="0"/>
          </a:p>
        </p:txBody>
      </p:sp>
      <p:sp>
        <p:nvSpPr>
          <p:cNvPr id="20" name="Text Placeholder 16"/>
          <p:cNvSpPr>
            <a:spLocks noGrp="1"/>
          </p:cNvSpPr>
          <p:nvPr>
            <p:ph type="body" sz="quarter" idx="16"/>
          </p:nvPr>
        </p:nvSpPr>
        <p:spPr>
          <a:xfrm>
            <a:off x="5566714" y="5181600"/>
            <a:ext cx="3566160" cy="493776"/>
          </a:xfrm>
        </p:spPr>
        <p:txBody>
          <a:bodyPr rtlCol="0">
            <a:normAutofit/>
          </a:bodyPr>
          <a:lstStyle>
            <a:lvl1pPr marL="0" indent="0">
              <a:buNone/>
              <a:defRPr sz="1800"/>
            </a:lvl1pPr>
            <a:lvl2pPr marL="0" indent="0">
              <a:spcBef>
                <a:spcPts val="1200"/>
              </a:spcBef>
              <a:buNone/>
              <a:defRPr sz="1800"/>
            </a:lvl2pPr>
            <a:lvl3pPr marL="0" indent="0">
              <a:spcBef>
                <a:spcPts val="1200"/>
              </a:spcBef>
              <a:buNone/>
              <a:defRPr sz="1800"/>
            </a:lvl3pPr>
            <a:lvl4pPr marL="0" indent="0">
              <a:spcBef>
                <a:spcPts val="1200"/>
              </a:spcBef>
              <a:buNone/>
              <a:defRPr sz="1800"/>
            </a:lvl4pPr>
            <a:lvl5pPr marL="0" indent="0">
              <a:spcBef>
                <a:spcPts val="1200"/>
              </a:spcBef>
              <a:buNone/>
              <a:defRPr sz="1800"/>
            </a:lvl5pPr>
          </a:lstStyle>
          <a:p>
            <a:pPr lvl="0" rtl="0"/>
            <a:r>
              <a:rPr lang="en-US" noProof="0"/>
              <a:t>Click to edit Master text styles</a:t>
            </a:r>
          </a:p>
        </p:txBody>
      </p:sp>
    </p:spTree>
    <p:extLst>
      <p:ext uri="{BB962C8B-B14F-4D97-AF65-F5344CB8AC3E}">
        <p14:creationId xmlns:p14="http://schemas.microsoft.com/office/powerpoint/2010/main" val="20377723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hree Pictures with Caption">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55" y="1716"/>
            <a:ext cx="12188952" cy="6856284"/>
          </a:xfrm>
          <a:prstGeom prst="rect">
            <a:avLst/>
          </a:prstGeom>
        </p:spPr>
      </p:pic>
      <p:sp>
        <p:nvSpPr>
          <p:cNvPr id="2" name="Title 1"/>
          <p:cNvSpPr>
            <a:spLocks noGrp="1"/>
          </p:cNvSpPr>
          <p:nvPr>
            <p:ph type="title"/>
          </p:nvPr>
        </p:nvSpPr>
        <p:spPr>
          <a:xfrm>
            <a:off x="1028580" y="5305424"/>
            <a:ext cx="8104083" cy="579921"/>
          </a:xfrm>
        </p:spPr>
        <p:txBody>
          <a:bodyPr rtlCol="0">
            <a:normAutofit/>
          </a:bodyPr>
          <a:lstStyle>
            <a:lvl1pPr>
              <a:defRPr sz="2400">
                <a:solidFill>
                  <a:schemeClr val="accent1"/>
                </a:solidFill>
              </a:defRPr>
            </a:lvl1pPr>
          </a:lstStyle>
          <a:p>
            <a:pPr rtl="0"/>
            <a:r>
              <a:rPr lang="en-US" noProof="0"/>
              <a:t>Click to edit Master title style</a:t>
            </a:r>
            <a:endParaRPr lang="en-GB" noProof="0" dirty="0"/>
          </a:p>
        </p:txBody>
      </p:sp>
      <p:sp>
        <p:nvSpPr>
          <p:cNvPr id="7" name="Freeform 5"/>
          <p:cNvSpPr>
            <a:spLocks/>
          </p:cNvSpPr>
          <p:nvPr/>
        </p:nvSpPr>
        <p:spPr bwMode="gray">
          <a:xfrm>
            <a:off x="762000" y="933449"/>
            <a:ext cx="5334000" cy="4109465"/>
          </a:xfrm>
          <a:custGeom>
            <a:avLst/>
            <a:gdLst>
              <a:gd name="T0" fmla="*/ 870 w 933"/>
              <a:gd name="T1" fmla="*/ 64 h 1275"/>
              <a:gd name="T2" fmla="*/ 870 w 933"/>
              <a:gd name="T3" fmla="*/ 1213 h 1275"/>
              <a:gd name="T4" fmla="*/ 61 w 933"/>
              <a:gd name="T5" fmla="*/ 1213 h 1275"/>
              <a:gd name="T6" fmla="*/ 61 w 933"/>
              <a:gd name="T7" fmla="*/ 64 h 1275"/>
              <a:gd name="T8" fmla="*/ 870 w 933"/>
              <a:gd name="T9" fmla="*/ 64 h 1275"/>
            </a:gdLst>
            <a:ahLst/>
            <a:cxnLst>
              <a:cxn ang="0">
                <a:pos x="T0" y="T1"/>
              </a:cxn>
              <a:cxn ang="0">
                <a:pos x="T2" y="T3"/>
              </a:cxn>
              <a:cxn ang="0">
                <a:pos x="T4" y="T5"/>
              </a:cxn>
              <a:cxn ang="0">
                <a:pos x="T6" y="T7"/>
              </a:cxn>
              <a:cxn ang="0">
                <a:pos x="T8" y="T9"/>
              </a:cxn>
            </a:cxnLst>
            <a:rect l="0" t="0" r="r" b="b"/>
            <a:pathLst>
              <a:path w="933" h="1275">
                <a:moveTo>
                  <a:pt x="870" y="64"/>
                </a:moveTo>
                <a:cubicBezTo>
                  <a:pt x="933" y="128"/>
                  <a:pt x="922" y="1160"/>
                  <a:pt x="870" y="1213"/>
                </a:cubicBezTo>
                <a:cubicBezTo>
                  <a:pt x="817" y="1266"/>
                  <a:pt x="121" y="1275"/>
                  <a:pt x="61" y="1213"/>
                </a:cubicBezTo>
                <a:cubicBezTo>
                  <a:pt x="0" y="1151"/>
                  <a:pt x="3" y="123"/>
                  <a:pt x="61" y="64"/>
                </a:cubicBezTo>
                <a:cubicBezTo>
                  <a:pt x="118" y="5"/>
                  <a:pt x="806" y="0"/>
                  <a:pt x="870" y="64"/>
                </a:cubicBezTo>
                <a:close/>
              </a:path>
            </a:pathLst>
          </a:custGeom>
          <a:solidFill>
            <a:srgbClr val="FFFFFF"/>
          </a:solidFill>
          <a:effectLst>
            <a:outerShdw blurRad="317500" dist="63500" dir="2700000" algn="tl" rotWithShape="0">
              <a:prstClr val="black">
                <a:alpha val="30000"/>
              </a:prstClr>
            </a:outerShdw>
          </a:effectLst>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15" name="Picture Placeholder 14" descr="An empty placeholder to add an image. Click on the placeholder and select the image that you wish to add"/>
          <p:cNvSpPr>
            <a:spLocks noGrp="1"/>
          </p:cNvSpPr>
          <p:nvPr>
            <p:ph type="pic" sz="quarter" idx="13"/>
          </p:nvPr>
        </p:nvSpPr>
        <p:spPr>
          <a:xfrm>
            <a:off x="991888" y="1113022"/>
            <a:ext cx="4874224" cy="3750319"/>
          </a:xfrm>
          <a:custGeom>
            <a:avLst/>
            <a:gdLst>
              <a:gd name="connsiteX0" fmla="*/ 1744346 w 3503695"/>
              <a:gd name="connsiteY0" fmla="*/ 62 h 4031418"/>
              <a:gd name="connsiteX1" fmla="*/ 3334838 w 3503695"/>
              <a:gd name="connsiteY1" fmla="*/ 150223 h 4031418"/>
              <a:gd name="connsiteX2" fmla="*/ 3334838 w 3503695"/>
              <a:gd name="connsiteY2" fmla="*/ 3890810 h 4031418"/>
              <a:gd name="connsiteX3" fmla="*/ 174362 w 3503695"/>
              <a:gd name="connsiteY3" fmla="*/ 3890810 h 4031418"/>
              <a:gd name="connsiteX4" fmla="*/ 174362 w 3503695"/>
              <a:gd name="connsiteY4" fmla="*/ 150223 h 4031418"/>
              <a:gd name="connsiteX5" fmla="*/ 1744346 w 3503695"/>
              <a:gd name="connsiteY5" fmla="*/ 62 h 4031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03695" h="4031418">
                <a:moveTo>
                  <a:pt x="1744346" y="62"/>
                </a:moveTo>
                <a:cubicBezTo>
                  <a:pt x="2475376" y="-1972"/>
                  <a:pt x="3209826" y="46047"/>
                  <a:pt x="3334838" y="150223"/>
                </a:cubicBezTo>
                <a:cubicBezTo>
                  <a:pt x="3580957" y="358576"/>
                  <a:pt x="3537984" y="3718268"/>
                  <a:pt x="3334838" y="3890810"/>
                </a:cubicBezTo>
                <a:cubicBezTo>
                  <a:pt x="3127786" y="4063352"/>
                  <a:pt x="408761" y="4092652"/>
                  <a:pt x="174362" y="3890810"/>
                </a:cubicBezTo>
                <a:cubicBezTo>
                  <a:pt x="-63943" y="3688968"/>
                  <a:pt x="-52223" y="342299"/>
                  <a:pt x="174362" y="150223"/>
                </a:cubicBezTo>
                <a:cubicBezTo>
                  <a:pt x="285702" y="54185"/>
                  <a:pt x="1013315" y="2097"/>
                  <a:pt x="1744346" y="62"/>
                </a:cubicBezTo>
                <a:close/>
              </a:path>
            </a:pathLst>
          </a:custGeom>
          <a:solidFill>
            <a:schemeClr val="accent2">
              <a:lumMod val="20000"/>
              <a:lumOff val="80000"/>
            </a:schemeClr>
          </a:solidFill>
        </p:spPr>
        <p:txBody>
          <a:bodyPr wrap="square" tIns="365760" rtlCol="0">
            <a:noAutofit/>
          </a:bodyPr>
          <a:lstStyle>
            <a:lvl1pPr marL="0" indent="0" algn="ctr">
              <a:buNone/>
              <a:defRPr/>
            </a:lvl1pPr>
          </a:lstStyle>
          <a:p>
            <a:pPr rtl="0"/>
            <a:r>
              <a:rPr lang="en-US" noProof="0"/>
              <a:t>Click icon to add picture</a:t>
            </a:r>
            <a:endParaRPr lang="en-GB" noProof="0" dirty="0"/>
          </a:p>
        </p:txBody>
      </p:sp>
      <p:sp>
        <p:nvSpPr>
          <p:cNvPr id="18" name="Freeform 5"/>
          <p:cNvSpPr>
            <a:spLocks/>
          </p:cNvSpPr>
          <p:nvPr/>
        </p:nvSpPr>
        <p:spPr bwMode="gray">
          <a:xfrm>
            <a:off x="6323873" y="967316"/>
            <a:ext cx="2990942" cy="1934384"/>
          </a:xfrm>
          <a:custGeom>
            <a:avLst/>
            <a:gdLst>
              <a:gd name="T0" fmla="*/ 870 w 933"/>
              <a:gd name="T1" fmla="*/ 64 h 1275"/>
              <a:gd name="T2" fmla="*/ 870 w 933"/>
              <a:gd name="T3" fmla="*/ 1213 h 1275"/>
              <a:gd name="T4" fmla="*/ 61 w 933"/>
              <a:gd name="T5" fmla="*/ 1213 h 1275"/>
              <a:gd name="T6" fmla="*/ 61 w 933"/>
              <a:gd name="T7" fmla="*/ 64 h 1275"/>
              <a:gd name="T8" fmla="*/ 870 w 933"/>
              <a:gd name="T9" fmla="*/ 64 h 1275"/>
            </a:gdLst>
            <a:ahLst/>
            <a:cxnLst>
              <a:cxn ang="0">
                <a:pos x="T0" y="T1"/>
              </a:cxn>
              <a:cxn ang="0">
                <a:pos x="T2" y="T3"/>
              </a:cxn>
              <a:cxn ang="0">
                <a:pos x="T4" y="T5"/>
              </a:cxn>
              <a:cxn ang="0">
                <a:pos x="T6" y="T7"/>
              </a:cxn>
              <a:cxn ang="0">
                <a:pos x="T8" y="T9"/>
              </a:cxn>
            </a:cxnLst>
            <a:rect l="0" t="0" r="r" b="b"/>
            <a:pathLst>
              <a:path w="933" h="1275">
                <a:moveTo>
                  <a:pt x="870" y="64"/>
                </a:moveTo>
                <a:cubicBezTo>
                  <a:pt x="933" y="128"/>
                  <a:pt x="922" y="1160"/>
                  <a:pt x="870" y="1213"/>
                </a:cubicBezTo>
                <a:cubicBezTo>
                  <a:pt x="817" y="1266"/>
                  <a:pt x="121" y="1275"/>
                  <a:pt x="61" y="1213"/>
                </a:cubicBezTo>
                <a:cubicBezTo>
                  <a:pt x="0" y="1151"/>
                  <a:pt x="3" y="123"/>
                  <a:pt x="61" y="64"/>
                </a:cubicBezTo>
                <a:cubicBezTo>
                  <a:pt x="118" y="5"/>
                  <a:pt x="806" y="0"/>
                  <a:pt x="870" y="64"/>
                </a:cubicBezTo>
                <a:close/>
              </a:path>
            </a:pathLst>
          </a:custGeom>
          <a:solidFill>
            <a:srgbClr val="FFFFFF"/>
          </a:solidFill>
          <a:effectLst>
            <a:outerShdw blurRad="317500" dist="63500" dir="2700000" algn="tl" rotWithShape="0">
              <a:prstClr val="black">
                <a:alpha val="30000"/>
              </a:prstClr>
            </a:outerShdw>
          </a:effectLst>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19" name="Picture Placeholder 18" descr="An empty placeholder to add an image. Click on the placeholder and select the image that you wish to add"/>
          <p:cNvSpPr>
            <a:spLocks noGrp="1"/>
          </p:cNvSpPr>
          <p:nvPr>
            <p:ph type="pic" sz="quarter" idx="15"/>
          </p:nvPr>
        </p:nvSpPr>
        <p:spPr>
          <a:xfrm>
            <a:off x="6506025" y="1109743"/>
            <a:ext cx="2626638" cy="1649530"/>
          </a:xfrm>
          <a:custGeom>
            <a:avLst/>
            <a:gdLst>
              <a:gd name="connsiteX0" fmla="*/ 1744346 w 3503695"/>
              <a:gd name="connsiteY0" fmla="*/ 62 h 4031418"/>
              <a:gd name="connsiteX1" fmla="*/ 3334838 w 3503695"/>
              <a:gd name="connsiteY1" fmla="*/ 150223 h 4031418"/>
              <a:gd name="connsiteX2" fmla="*/ 3334838 w 3503695"/>
              <a:gd name="connsiteY2" fmla="*/ 3890810 h 4031418"/>
              <a:gd name="connsiteX3" fmla="*/ 174362 w 3503695"/>
              <a:gd name="connsiteY3" fmla="*/ 3890810 h 4031418"/>
              <a:gd name="connsiteX4" fmla="*/ 174362 w 3503695"/>
              <a:gd name="connsiteY4" fmla="*/ 150223 h 4031418"/>
              <a:gd name="connsiteX5" fmla="*/ 1744346 w 3503695"/>
              <a:gd name="connsiteY5" fmla="*/ 62 h 4031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03695" h="4031418">
                <a:moveTo>
                  <a:pt x="1744346" y="62"/>
                </a:moveTo>
                <a:cubicBezTo>
                  <a:pt x="2475376" y="-1972"/>
                  <a:pt x="3209826" y="46047"/>
                  <a:pt x="3334838" y="150223"/>
                </a:cubicBezTo>
                <a:cubicBezTo>
                  <a:pt x="3580957" y="358576"/>
                  <a:pt x="3537984" y="3718268"/>
                  <a:pt x="3334838" y="3890810"/>
                </a:cubicBezTo>
                <a:cubicBezTo>
                  <a:pt x="3127786" y="4063352"/>
                  <a:pt x="408761" y="4092652"/>
                  <a:pt x="174362" y="3890810"/>
                </a:cubicBezTo>
                <a:cubicBezTo>
                  <a:pt x="-63943" y="3688968"/>
                  <a:pt x="-52223" y="342299"/>
                  <a:pt x="174362" y="150223"/>
                </a:cubicBezTo>
                <a:cubicBezTo>
                  <a:pt x="285702" y="54185"/>
                  <a:pt x="1013315" y="2097"/>
                  <a:pt x="1744346" y="62"/>
                </a:cubicBezTo>
                <a:close/>
              </a:path>
            </a:pathLst>
          </a:custGeom>
          <a:solidFill>
            <a:schemeClr val="accent2">
              <a:lumMod val="20000"/>
              <a:lumOff val="80000"/>
            </a:schemeClr>
          </a:solidFill>
        </p:spPr>
        <p:txBody>
          <a:bodyPr wrap="square" tIns="182880" rtlCol="0">
            <a:noAutofit/>
          </a:bodyPr>
          <a:lstStyle>
            <a:lvl1pPr marL="0" indent="0" algn="ctr">
              <a:buNone/>
              <a:defRPr/>
            </a:lvl1pPr>
          </a:lstStyle>
          <a:p>
            <a:pPr rtl="0"/>
            <a:r>
              <a:rPr lang="en-US" noProof="0"/>
              <a:t>Click icon to add picture</a:t>
            </a:r>
            <a:endParaRPr lang="en-GB" noProof="0" dirty="0"/>
          </a:p>
        </p:txBody>
      </p:sp>
      <p:sp>
        <p:nvSpPr>
          <p:cNvPr id="12" name="Freeform 5"/>
          <p:cNvSpPr>
            <a:spLocks/>
          </p:cNvSpPr>
          <p:nvPr/>
        </p:nvSpPr>
        <p:spPr bwMode="gray">
          <a:xfrm>
            <a:off x="6323873" y="3060954"/>
            <a:ext cx="2990942" cy="1934384"/>
          </a:xfrm>
          <a:custGeom>
            <a:avLst/>
            <a:gdLst>
              <a:gd name="T0" fmla="*/ 870 w 933"/>
              <a:gd name="T1" fmla="*/ 64 h 1275"/>
              <a:gd name="T2" fmla="*/ 870 w 933"/>
              <a:gd name="T3" fmla="*/ 1213 h 1275"/>
              <a:gd name="T4" fmla="*/ 61 w 933"/>
              <a:gd name="T5" fmla="*/ 1213 h 1275"/>
              <a:gd name="T6" fmla="*/ 61 w 933"/>
              <a:gd name="T7" fmla="*/ 64 h 1275"/>
              <a:gd name="T8" fmla="*/ 870 w 933"/>
              <a:gd name="T9" fmla="*/ 64 h 1275"/>
            </a:gdLst>
            <a:ahLst/>
            <a:cxnLst>
              <a:cxn ang="0">
                <a:pos x="T0" y="T1"/>
              </a:cxn>
              <a:cxn ang="0">
                <a:pos x="T2" y="T3"/>
              </a:cxn>
              <a:cxn ang="0">
                <a:pos x="T4" y="T5"/>
              </a:cxn>
              <a:cxn ang="0">
                <a:pos x="T6" y="T7"/>
              </a:cxn>
              <a:cxn ang="0">
                <a:pos x="T8" y="T9"/>
              </a:cxn>
            </a:cxnLst>
            <a:rect l="0" t="0" r="r" b="b"/>
            <a:pathLst>
              <a:path w="933" h="1275">
                <a:moveTo>
                  <a:pt x="870" y="64"/>
                </a:moveTo>
                <a:cubicBezTo>
                  <a:pt x="933" y="128"/>
                  <a:pt x="922" y="1160"/>
                  <a:pt x="870" y="1213"/>
                </a:cubicBezTo>
                <a:cubicBezTo>
                  <a:pt x="817" y="1266"/>
                  <a:pt x="121" y="1275"/>
                  <a:pt x="61" y="1213"/>
                </a:cubicBezTo>
                <a:cubicBezTo>
                  <a:pt x="0" y="1151"/>
                  <a:pt x="3" y="123"/>
                  <a:pt x="61" y="64"/>
                </a:cubicBezTo>
                <a:cubicBezTo>
                  <a:pt x="118" y="5"/>
                  <a:pt x="806" y="0"/>
                  <a:pt x="870" y="64"/>
                </a:cubicBezTo>
                <a:close/>
              </a:path>
            </a:pathLst>
          </a:custGeom>
          <a:solidFill>
            <a:srgbClr val="FFFFFF"/>
          </a:solidFill>
          <a:effectLst>
            <a:outerShdw blurRad="317500" dist="63500" dir="2700000" algn="tl" rotWithShape="0">
              <a:prstClr val="black">
                <a:alpha val="30000"/>
              </a:prstClr>
            </a:outerShdw>
          </a:effectLst>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13" name="Picture Placeholder 12" descr="An empty placeholder to add an image. Click on the placeholder and select the image that you wish to add"/>
          <p:cNvSpPr>
            <a:spLocks noGrp="1"/>
          </p:cNvSpPr>
          <p:nvPr>
            <p:ph type="pic" sz="quarter" idx="16"/>
          </p:nvPr>
        </p:nvSpPr>
        <p:spPr>
          <a:xfrm>
            <a:off x="6506025" y="3203381"/>
            <a:ext cx="2626638" cy="1649530"/>
          </a:xfrm>
          <a:custGeom>
            <a:avLst/>
            <a:gdLst>
              <a:gd name="connsiteX0" fmla="*/ 1744346 w 3503695"/>
              <a:gd name="connsiteY0" fmla="*/ 62 h 4031418"/>
              <a:gd name="connsiteX1" fmla="*/ 3334838 w 3503695"/>
              <a:gd name="connsiteY1" fmla="*/ 150223 h 4031418"/>
              <a:gd name="connsiteX2" fmla="*/ 3334838 w 3503695"/>
              <a:gd name="connsiteY2" fmla="*/ 3890810 h 4031418"/>
              <a:gd name="connsiteX3" fmla="*/ 174362 w 3503695"/>
              <a:gd name="connsiteY3" fmla="*/ 3890810 h 4031418"/>
              <a:gd name="connsiteX4" fmla="*/ 174362 w 3503695"/>
              <a:gd name="connsiteY4" fmla="*/ 150223 h 4031418"/>
              <a:gd name="connsiteX5" fmla="*/ 1744346 w 3503695"/>
              <a:gd name="connsiteY5" fmla="*/ 62 h 4031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03695" h="4031418">
                <a:moveTo>
                  <a:pt x="1744346" y="62"/>
                </a:moveTo>
                <a:cubicBezTo>
                  <a:pt x="2475376" y="-1972"/>
                  <a:pt x="3209826" y="46047"/>
                  <a:pt x="3334838" y="150223"/>
                </a:cubicBezTo>
                <a:cubicBezTo>
                  <a:pt x="3580957" y="358576"/>
                  <a:pt x="3537984" y="3718268"/>
                  <a:pt x="3334838" y="3890810"/>
                </a:cubicBezTo>
                <a:cubicBezTo>
                  <a:pt x="3127786" y="4063352"/>
                  <a:pt x="408761" y="4092652"/>
                  <a:pt x="174362" y="3890810"/>
                </a:cubicBezTo>
                <a:cubicBezTo>
                  <a:pt x="-63943" y="3688968"/>
                  <a:pt x="-52223" y="342299"/>
                  <a:pt x="174362" y="150223"/>
                </a:cubicBezTo>
                <a:cubicBezTo>
                  <a:pt x="285702" y="54185"/>
                  <a:pt x="1013315" y="2097"/>
                  <a:pt x="1744346" y="62"/>
                </a:cubicBezTo>
                <a:close/>
              </a:path>
            </a:pathLst>
          </a:custGeom>
          <a:solidFill>
            <a:schemeClr val="accent2">
              <a:lumMod val="20000"/>
              <a:lumOff val="80000"/>
            </a:schemeClr>
          </a:solidFill>
        </p:spPr>
        <p:txBody>
          <a:bodyPr wrap="square" tIns="182880" rtlCol="0">
            <a:noAutofit/>
          </a:bodyPr>
          <a:lstStyle>
            <a:lvl1pPr marL="0" indent="0" algn="ctr">
              <a:buNone/>
              <a:defRPr/>
            </a:lvl1pPr>
          </a:lstStyle>
          <a:p>
            <a:pPr rtl="0"/>
            <a:r>
              <a:rPr lang="en-US" noProof="0"/>
              <a:t>Click icon to add picture</a:t>
            </a:r>
            <a:endParaRPr lang="en-GB" noProof="0" dirty="0"/>
          </a:p>
        </p:txBody>
      </p:sp>
      <p:sp>
        <p:nvSpPr>
          <p:cNvPr id="17" name="Text Placeholder 16"/>
          <p:cNvSpPr>
            <a:spLocks noGrp="1"/>
          </p:cNvSpPr>
          <p:nvPr>
            <p:ph type="body" sz="quarter" idx="14"/>
          </p:nvPr>
        </p:nvSpPr>
        <p:spPr>
          <a:xfrm>
            <a:off x="1028581" y="5919255"/>
            <a:ext cx="8104082" cy="497420"/>
          </a:xfrm>
        </p:spPr>
        <p:txBody>
          <a:bodyPr rtlCol="0">
            <a:normAutofit/>
          </a:bodyPr>
          <a:lstStyle>
            <a:lvl1pPr marL="0" indent="0">
              <a:spcBef>
                <a:spcPts val="0"/>
              </a:spcBef>
              <a:buNone/>
              <a:defRPr sz="1600"/>
            </a:lvl1pPr>
            <a:lvl2pPr marL="0" indent="0">
              <a:spcBef>
                <a:spcPts val="1200"/>
              </a:spcBef>
              <a:buNone/>
              <a:defRPr sz="1800"/>
            </a:lvl2pPr>
            <a:lvl3pPr marL="0" indent="0">
              <a:spcBef>
                <a:spcPts val="1200"/>
              </a:spcBef>
              <a:buNone/>
              <a:defRPr sz="1800"/>
            </a:lvl3pPr>
            <a:lvl4pPr marL="0" indent="0">
              <a:spcBef>
                <a:spcPts val="1200"/>
              </a:spcBef>
              <a:buNone/>
              <a:defRPr sz="1800"/>
            </a:lvl4pPr>
            <a:lvl5pPr marL="0" indent="0">
              <a:spcBef>
                <a:spcPts val="1200"/>
              </a:spcBef>
              <a:buNone/>
              <a:defRPr sz="1800"/>
            </a:lvl5pPr>
          </a:lstStyle>
          <a:p>
            <a:pPr lvl="0" rtl="0"/>
            <a:r>
              <a:rPr lang="en-US" noProof="0"/>
              <a:t>Click to edit Master text styles</a:t>
            </a:r>
          </a:p>
        </p:txBody>
      </p:sp>
    </p:spTree>
    <p:extLst>
      <p:ext uri="{BB962C8B-B14F-4D97-AF65-F5344CB8AC3E}">
        <p14:creationId xmlns:p14="http://schemas.microsoft.com/office/powerpoint/2010/main" val="10177923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Five Pictures">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63" y="283"/>
            <a:ext cx="12188952" cy="6859715"/>
          </a:xfrm>
          <a:prstGeom prst="rect">
            <a:avLst/>
          </a:prstGeom>
        </p:spPr>
      </p:pic>
      <p:sp>
        <p:nvSpPr>
          <p:cNvPr id="2" name="Title 1"/>
          <p:cNvSpPr>
            <a:spLocks noGrp="1"/>
          </p:cNvSpPr>
          <p:nvPr>
            <p:ph type="title"/>
          </p:nvPr>
        </p:nvSpPr>
        <p:spPr>
          <a:xfrm>
            <a:off x="9677400" y="365126"/>
            <a:ext cx="2133600" cy="1539874"/>
          </a:xfrm>
        </p:spPr>
        <p:txBody>
          <a:bodyPr vert="horz" lIns="91440" tIns="45720" rIns="91440" bIns="45720" rtlCol="0" anchor="b">
            <a:normAutofit/>
          </a:bodyPr>
          <a:lstStyle>
            <a:lvl1pPr>
              <a:defRPr lang="en-US" sz="2400">
                <a:solidFill>
                  <a:schemeClr val="accent1"/>
                </a:solidFill>
              </a:defRPr>
            </a:lvl1pPr>
          </a:lstStyle>
          <a:p>
            <a:pPr lvl="0" rtl="0"/>
            <a:r>
              <a:rPr lang="en-US" noProof="0"/>
              <a:t>Click to edit Master title style</a:t>
            </a:r>
            <a:endParaRPr lang="en-GB" noProof="0" dirty="0"/>
          </a:p>
        </p:txBody>
      </p:sp>
      <p:sp>
        <p:nvSpPr>
          <p:cNvPr id="8" name="Freeform 5"/>
          <p:cNvSpPr>
            <a:spLocks/>
          </p:cNvSpPr>
          <p:nvPr/>
        </p:nvSpPr>
        <p:spPr bwMode="gray">
          <a:xfrm>
            <a:off x="4182533" y="265044"/>
            <a:ext cx="5232399" cy="3020023"/>
          </a:xfrm>
          <a:custGeom>
            <a:avLst/>
            <a:gdLst>
              <a:gd name="T0" fmla="*/ 870 w 933"/>
              <a:gd name="T1" fmla="*/ 64 h 1275"/>
              <a:gd name="T2" fmla="*/ 870 w 933"/>
              <a:gd name="T3" fmla="*/ 1213 h 1275"/>
              <a:gd name="T4" fmla="*/ 61 w 933"/>
              <a:gd name="T5" fmla="*/ 1213 h 1275"/>
              <a:gd name="T6" fmla="*/ 61 w 933"/>
              <a:gd name="T7" fmla="*/ 64 h 1275"/>
              <a:gd name="T8" fmla="*/ 870 w 933"/>
              <a:gd name="T9" fmla="*/ 64 h 1275"/>
            </a:gdLst>
            <a:ahLst/>
            <a:cxnLst>
              <a:cxn ang="0">
                <a:pos x="T0" y="T1"/>
              </a:cxn>
              <a:cxn ang="0">
                <a:pos x="T2" y="T3"/>
              </a:cxn>
              <a:cxn ang="0">
                <a:pos x="T4" y="T5"/>
              </a:cxn>
              <a:cxn ang="0">
                <a:pos x="T6" y="T7"/>
              </a:cxn>
              <a:cxn ang="0">
                <a:pos x="T8" y="T9"/>
              </a:cxn>
            </a:cxnLst>
            <a:rect l="0" t="0" r="r" b="b"/>
            <a:pathLst>
              <a:path w="933" h="1275">
                <a:moveTo>
                  <a:pt x="870" y="64"/>
                </a:moveTo>
                <a:cubicBezTo>
                  <a:pt x="933" y="128"/>
                  <a:pt x="922" y="1160"/>
                  <a:pt x="870" y="1213"/>
                </a:cubicBezTo>
                <a:cubicBezTo>
                  <a:pt x="817" y="1266"/>
                  <a:pt x="121" y="1275"/>
                  <a:pt x="61" y="1213"/>
                </a:cubicBezTo>
                <a:cubicBezTo>
                  <a:pt x="0" y="1151"/>
                  <a:pt x="3" y="123"/>
                  <a:pt x="61" y="64"/>
                </a:cubicBezTo>
                <a:cubicBezTo>
                  <a:pt x="118" y="5"/>
                  <a:pt x="806" y="0"/>
                  <a:pt x="870" y="64"/>
                </a:cubicBezTo>
                <a:close/>
              </a:path>
            </a:pathLst>
          </a:custGeom>
          <a:solidFill>
            <a:srgbClr val="FFFFFF"/>
          </a:solidFill>
          <a:effectLst>
            <a:outerShdw blurRad="317500" dist="63500" dir="2700000" algn="tl" rotWithShape="0">
              <a:prstClr val="black">
                <a:alpha val="30000"/>
              </a:prstClr>
            </a:outerShdw>
          </a:effectLst>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9" name="Picture Placeholder 8" descr="An empty placeholder to add an image. Click on the placeholder and select the image that you wish to add"/>
          <p:cNvSpPr>
            <a:spLocks noGrp="1"/>
          </p:cNvSpPr>
          <p:nvPr>
            <p:ph type="pic" sz="quarter" idx="13"/>
          </p:nvPr>
        </p:nvSpPr>
        <p:spPr>
          <a:xfrm>
            <a:off x="4424435" y="436315"/>
            <a:ext cx="4748594" cy="2677481"/>
          </a:xfrm>
          <a:custGeom>
            <a:avLst/>
            <a:gdLst>
              <a:gd name="connsiteX0" fmla="*/ 1744346 w 3503695"/>
              <a:gd name="connsiteY0" fmla="*/ 62 h 4031418"/>
              <a:gd name="connsiteX1" fmla="*/ 3334838 w 3503695"/>
              <a:gd name="connsiteY1" fmla="*/ 150223 h 4031418"/>
              <a:gd name="connsiteX2" fmla="*/ 3334838 w 3503695"/>
              <a:gd name="connsiteY2" fmla="*/ 3890810 h 4031418"/>
              <a:gd name="connsiteX3" fmla="*/ 174362 w 3503695"/>
              <a:gd name="connsiteY3" fmla="*/ 3890810 h 4031418"/>
              <a:gd name="connsiteX4" fmla="*/ 174362 w 3503695"/>
              <a:gd name="connsiteY4" fmla="*/ 150223 h 4031418"/>
              <a:gd name="connsiteX5" fmla="*/ 1744346 w 3503695"/>
              <a:gd name="connsiteY5" fmla="*/ 62 h 4031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03695" h="4031418">
                <a:moveTo>
                  <a:pt x="1744346" y="62"/>
                </a:moveTo>
                <a:cubicBezTo>
                  <a:pt x="2475376" y="-1972"/>
                  <a:pt x="3209826" y="46047"/>
                  <a:pt x="3334838" y="150223"/>
                </a:cubicBezTo>
                <a:cubicBezTo>
                  <a:pt x="3580957" y="358576"/>
                  <a:pt x="3537984" y="3718268"/>
                  <a:pt x="3334838" y="3890810"/>
                </a:cubicBezTo>
                <a:cubicBezTo>
                  <a:pt x="3127786" y="4063352"/>
                  <a:pt x="408761" y="4092652"/>
                  <a:pt x="174362" y="3890810"/>
                </a:cubicBezTo>
                <a:cubicBezTo>
                  <a:pt x="-63943" y="3688968"/>
                  <a:pt x="-52223" y="342299"/>
                  <a:pt x="174362" y="150223"/>
                </a:cubicBezTo>
                <a:cubicBezTo>
                  <a:pt x="285702" y="54185"/>
                  <a:pt x="1013315" y="2097"/>
                  <a:pt x="1744346" y="62"/>
                </a:cubicBezTo>
                <a:close/>
              </a:path>
            </a:pathLst>
          </a:custGeom>
          <a:solidFill>
            <a:schemeClr val="accent2">
              <a:lumMod val="20000"/>
              <a:lumOff val="80000"/>
            </a:schemeClr>
          </a:solidFill>
        </p:spPr>
        <p:txBody>
          <a:bodyPr wrap="square" tIns="365760" rtlCol="0">
            <a:noAutofit/>
          </a:bodyPr>
          <a:lstStyle>
            <a:lvl1pPr marL="0" indent="0" algn="ctr">
              <a:buNone/>
              <a:defRPr/>
            </a:lvl1pPr>
          </a:lstStyle>
          <a:p>
            <a:pPr rtl="0"/>
            <a:r>
              <a:rPr lang="en-US" noProof="0"/>
              <a:t>Click icon to add picture</a:t>
            </a:r>
            <a:endParaRPr lang="en-GB" noProof="0" dirty="0"/>
          </a:p>
        </p:txBody>
      </p:sp>
      <p:sp>
        <p:nvSpPr>
          <p:cNvPr id="10" name="Freeform 5"/>
          <p:cNvSpPr>
            <a:spLocks/>
          </p:cNvSpPr>
          <p:nvPr/>
        </p:nvSpPr>
        <p:spPr bwMode="gray">
          <a:xfrm>
            <a:off x="816188" y="384723"/>
            <a:ext cx="3146212" cy="1894677"/>
          </a:xfrm>
          <a:custGeom>
            <a:avLst/>
            <a:gdLst>
              <a:gd name="T0" fmla="*/ 870 w 933"/>
              <a:gd name="T1" fmla="*/ 64 h 1275"/>
              <a:gd name="T2" fmla="*/ 870 w 933"/>
              <a:gd name="T3" fmla="*/ 1213 h 1275"/>
              <a:gd name="T4" fmla="*/ 61 w 933"/>
              <a:gd name="T5" fmla="*/ 1213 h 1275"/>
              <a:gd name="T6" fmla="*/ 61 w 933"/>
              <a:gd name="T7" fmla="*/ 64 h 1275"/>
              <a:gd name="T8" fmla="*/ 870 w 933"/>
              <a:gd name="T9" fmla="*/ 64 h 1275"/>
            </a:gdLst>
            <a:ahLst/>
            <a:cxnLst>
              <a:cxn ang="0">
                <a:pos x="T0" y="T1"/>
              </a:cxn>
              <a:cxn ang="0">
                <a:pos x="T2" y="T3"/>
              </a:cxn>
              <a:cxn ang="0">
                <a:pos x="T4" y="T5"/>
              </a:cxn>
              <a:cxn ang="0">
                <a:pos x="T6" y="T7"/>
              </a:cxn>
              <a:cxn ang="0">
                <a:pos x="T8" y="T9"/>
              </a:cxn>
            </a:cxnLst>
            <a:rect l="0" t="0" r="r" b="b"/>
            <a:pathLst>
              <a:path w="933" h="1275">
                <a:moveTo>
                  <a:pt x="870" y="64"/>
                </a:moveTo>
                <a:cubicBezTo>
                  <a:pt x="933" y="128"/>
                  <a:pt x="922" y="1160"/>
                  <a:pt x="870" y="1213"/>
                </a:cubicBezTo>
                <a:cubicBezTo>
                  <a:pt x="817" y="1266"/>
                  <a:pt x="121" y="1275"/>
                  <a:pt x="61" y="1213"/>
                </a:cubicBezTo>
                <a:cubicBezTo>
                  <a:pt x="0" y="1151"/>
                  <a:pt x="3" y="123"/>
                  <a:pt x="61" y="64"/>
                </a:cubicBezTo>
                <a:cubicBezTo>
                  <a:pt x="118" y="5"/>
                  <a:pt x="806" y="0"/>
                  <a:pt x="870" y="64"/>
                </a:cubicBezTo>
                <a:close/>
              </a:path>
            </a:pathLst>
          </a:custGeom>
          <a:solidFill>
            <a:srgbClr val="FFFFFF"/>
          </a:solidFill>
          <a:effectLst>
            <a:outerShdw blurRad="317500" dist="63500" dir="2700000" algn="tl" rotWithShape="0">
              <a:prstClr val="black">
                <a:alpha val="30000"/>
              </a:prstClr>
            </a:outerShdw>
          </a:effectLst>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11" name="Picture Placeholder 10" descr="An empty placeholder to add an image. Click on the placeholder and select the image that you wish to add"/>
          <p:cNvSpPr>
            <a:spLocks noGrp="1"/>
          </p:cNvSpPr>
          <p:nvPr>
            <p:ph type="pic" sz="quarter" idx="15"/>
          </p:nvPr>
        </p:nvSpPr>
        <p:spPr>
          <a:xfrm>
            <a:off x="1013022" y="538232"/>
            <a:ext cx="2752545" cy="1587658"/>
          </a:xfrm>
          <a:custGeom>
            <a:avLst/>
            <a:gdLst>
              <a:gd name="connsiteX0" fmla="*/ 1744346 w 3503695"/>
              <a:gd name="connsiteY0" fmla="*/ 62 h 4031418"/>
              <a:gd name="connsiteX1" fmla="*/ 3334838 w 3503695"/>
              <a:gd name="connsiteY1" fmla="*/ 150223 h 4031418"/>
              <a:gd name="connsiteX2" fmla="*/ 3334838 w 3503695"/>
              <a:gd name="connsiteY2" fmla="*/ 3890810 h 4031418"/>
              <a:gd name="connsiteX3" fmla="*/ 174362 w 3503695"/>
              <a:gd name="connsiteY3" fmla="*/ 3890810 h 4031418"/>
              <a:gd name="connsiteX4" fmla="*/ 174362 w 3503695"/>
              <a:gd name="connsiteY4" fmla="*/ 150223 h 4031418"/>
              <a:gd name="connsiteX5" fmla="*/ 1744346 w 3503695"/>
              <a:gd name="connsiteY5" fmla="*/ 62 h 4031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03695" h="4031418">
                <a:moveTo>
                  <a:pt x="1744346" y="62"/>
                </a:moveTo>
                <a:cubicBezTo>
                  <a:pt x="2475376" y="-1972"/>
                  <a:pt x="3209826" y="46047"/>
                  <a:pt x="3334838" y="150223"/>
                </a:cubicBezTo>
                <a:cubicBezTo>
                  <a:pt x="3580957" y="358576"/>
                  <a:pt x="3537984" y="3718268"/>
                  <a:pt x="3334838" y="3890810"/>
                </a:cubicBezTo>
                <a:cubicBezTo>
                  <a:pt x="3127786" y="4063352"/>
                  <a:pt x="408761" y="4092652"/>
                  <a:pt x="174362" y="3890810"/>
                </a:cubicBezTo>
                <a:cubicBezTo>
                  <a:pt x="-63943" y="3688968"/>
                  <a:pt x="-52223" y="342299"/>
                  <a:pt x="174362" y="150223"/>
                </a:cubicBezTo>
                <a:cubicBezTo>
                  <a:pt x="285702" y="54185"/>
                  <a:pt x="1013315" y="2097"/>
                  <a:pt x="1744346" y="62"/>
                </a:cubicBezTo>
                <a:close/>
              </a:path>
            </a:pathLst>
          </a:custGeom>
          <a:solidFill>
            <a:schemeClr val="accent2">
              <a:lumMod val="20000"/>
              <a:lumOff val="80000"/>
            </a:schemeClr>
          </a:solidFill>
        </p:spPr>
        <p:txBody>
          <a:bodyPr wrap="square" tIns="182880" rtlCol="0">
            <a:noAutofit/>
          </a:bodyPr>
          <a:lstStyle>
            <a:lvl1pPr marL="0" indent="0" algn="ctr">
              <a:buNone/>
              <a:defRPr/>
            </a:lvl1pPr>
          </a:lstStyle>
          <a:p>
            <a:pPr rtl="0"/>
            <a:r>
              <a:rPr lang="en-US" noProof="0"/>
              <a:t>Click icon to add picture</a:t>
            </a:r>
            <a:endParaRPr lang="en-GB" noProof="0" dirty="0"/>
          </a:p>
        </p:txBody>
      </p:sp>
      <p:sp>
        <p:nvSpPr>
          <p:cNvPr id="12" name="Freeform 5"/>
          <p:cNvSpPr>
            <a:spLocks/>
          </p:cNvSpPr>
          <p:nvPr/>
        </p:nvSpPr>
        <p:spPr bwMode="gray">
          <a:xfrm>
            <a:off x="816188" y="2478361"/>
            <a:ext cx="3146212" cy="1894677"/>
          </a:xfrm>
          <a:custGeom>
            <a:avLst/>
            <a:gdLst>
              <a:gd name="T0" fmla="*/ 870 w 933"/>
              <a:gd name="T1" fmla="*/ 64 h 1275"/>
              <a:gd name="T2" fmla="*/ 870 w 933"/>
              <a:gd name="T3" fmla="*/ 1213 h 1275"/>
              <a:gd name="T4" fmla="*/ 61 w 933"/>
              <a:gd name="T5" fmla="*/ 1213 h 1275"/>
              <a:gd name="T6" fmla="*/ 61 w 933"/>
              <a:gd name="T7" fmla="*/ 64 h 1275"/>
              <a:gd name="T8" fmla="*/ 870 w 933"/>
              <a:gd name="T9" fmla="*/ 64 h 1275"/>
            </a:gdLst>
            <a:ahLst/>
            <a:cxnLst>
              <a:cxn ang="0">
                <a:pos x="T0" y="T1"/>
              </a:cxn>
              <a:cxn ang="0">
                <a:pos x="T2" y="T3"/>
              </a:cxn>
              <a:cxn ang="0">
                <a:pos x="T4" y="T5"/>
              </a:cxn>
              <a:cxn ang="0">
                <a:pos x="T6" y="T7"/>
              </a:cxn>
              <a:cxn ang="0">
                <a:pos x="T8" y="T9"/>
              </a:cxn>
            </a:cxnLst>
            <a:rect l="0" t="0" r="r" b="b"/>
            <a:pathLst>
              <a:path w="933" h="1275">
                <a:moveTo>
                  <a:pt x="870" y="64"/>
                </a:moveTo>
                <a:cubicBezTo>
                  <a:pt x="933" y="128"/>
                  <a:pt x="922" y="1160"/>
                  <a:pt x="870" y="1213"/>
                </a:cubicBezTo>
                <a:cubicBezTo>
                  <a:pt x="817" y="1266"/>
                  <a:pt x="121" y="1275"/>
                  <a:pt x="61" y="1213"/>
                </a:cubicBezTo>
                <a:cubicBezTo>
                  <a:pt x="0" y="1151"/>
                  <a:pt x="3" y="123"/>
                  <a:pt x="61" y="64"/>
                </a:cubicBezTo>
                <a:cubicBezTo>
                  <a:pt x="118" y="5"/>
                  <a:pt x="806" y="0"/>
                  <a:pt x="870" y="64"/>
                </a:cubicBezTo>
                <a:close/>
              </a:path>
            </a:pathLst>
          </a:custGeom>
          <a:solidFill>
            <a:srgbClr val="FFFFFF"/>
          </a:solidFill>
          <a:effectLst>
            <a:outerShdw blurRad="317500" dist="63500" dir="2700000" algn="tl" rotWithShape="0">
              <a:prstClr val="black">
                <a:alpha val="30000"/>
              </a:prstClr>
            </a:outerShdw>
          </a:effectLst>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13" name="Picture Placeholder 12" descr="An empty placeholder to add an image. Click on the placeholder and select the image that you wish to add"/>
          <p:cNvSpPr>
            <a:spLocks noGrp="1"/>
          </p:cNvSpPr>
          <p:nvPr>
            <p:ph type="pic" sz="quarter" idx="16"/>
          </p:nvPr>
        </p:nvSpPr>
        <p:spPr>
          <a:xfrm>
            <a:off x="1013022" y="2631870"/>
            <a:ext cx="2752545" cy="1587658"/>
          </a:xfrm>
          <a:custGeom>
            <a:avLst/>
            <a:gdLst>
              <a:gd name="connsiteX0" fmla="*/ 1744346 w 3503695"/>
              <a:gd name="connsiteY0" fmla="*/ 62 h 4031418"/>
              <a:gd name="connsiteX1" fmla="*/ 3334838 w 3503695"/>
              <a:gd name="connsiteY1" fmla="*/ 150223 h 4031418"/>
              <a:gd name="connsiteX2" fmla="*/ 3334838 w 3503695"/>
              <a:gd name="connsiteY2" fmla="*/ 3890810 h 4031418"/>
              <a:gd name="connsiteX3" fmla="*/ 174362 w 3503695"/>
              <a:gd name="connsiteY3" fmla="*/ 3890810 h 4031418"/>
              <a:gd name="connsiteX4" fmla="*/ 174362 w 3503695"/>
              <a:gd name="connsiteY4" fmla="*/ 150223 h 4031418"/>
              <a:gd name="connsiteX5" fmla="*/ 1744346 w 3503695"/>
              <a:gd name="connsiteY5" fmla="*/ 62 h 4031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03695" h="4031418">
                <a:moveTo>
                  <a:pt x="1744346" y="62"/>
                </a:moveTo>
                <a:cubicBezTo>
                  <a:pt x="2475376" y="-1972"/>
                  <a:pt x="3209826" y="46047"/>
                  <a:pt x="3334838" y="150223"/>
                </a:cubicBezTo>
                <a:cubicBezTo>
                  <a:pt x="3580957" y="358576"/>
                  <a:pt x="3537984" y="3718268"/>
                  <a:pt x="3334838" y="3890810"/>
                </a:cubicBezTo>
                <a:cubicBezTo>
                  <a:pt x="3127786" y="4063352"/>
                  <a:pt x="408761" y="4092652"/>
                  <a:pt x="174362" y="3890810"/>
                </a:cubicBezTo>
                <a:cubicBezTo>
                  <a:pt x="-63943" y="3688968"/>
                  <a:pt x="-52223" y="342299"/>
                  <a:pt x="174362" y="150223"/>
                </a:cubicBezTo>
                <a:cubicBezTo>
                  <a:pt x="285702" y="54185"/>
                  <a:pt x="1013315" y="2097"/>
                  <a:pt x="1744346" y="62"/>
                </a:cubicBezTo>
                <a:close/>
              </a:path>
            </a:pathLst>
          </a:custGeom>
          <a:solidFill>
            <a:schemeClr val="accent2">
              <a:lumMod val="20000"/>
              <a:lumOff val="80000"/>
            </a:schemeClr>
          </a:solidFill>
        </p:spPr>
        <p:txBody>
          <a:bodyPr wrap="square" tIns="182880" rtlCol="0">
            <a:noAutofit/>
          </a:bodyPr>
          <a:lstStyle>
            <a:lvl1pPr marL="0" indent="0" algn="ctr">
              <a:buNone/>
              <a:defRPr/>
            </a:lvl1pPr>
          </a:lstStyle>
          <a:p>
            <a:pPr rtl="0"/>
            <a:r>
              <a:rPr lang="en-US" noProof="0"/>
              <a:t>Click icon to add picture</a:t>
            </a:r>
            <a:endParaRPr lang="en-GB" noProof="0" dirty="0"/>
          </a:p>
        </p:txBody>
      </p:sp>
      <p:sp>
        <p:nvSpPr>
          <p:cNvPr id="14" name="Freeform 5"/>
          <p:cNvSpPr>
            <a:spLocks/>
          </p:cNvSpPr>
          <p:nvPr/>
        </p:nvSpPr>
        <p:spPr bwMode="gray">
          <a:xfrm>
            <a:off x="816188" y="4571999"/>
            <a:ext cx="3146212" cy="1894677"/>
          </a:xfrm>
          <a:custGeom>
            <a:avLst/>
            <a:gdLst>
              <a:gd name="T0" fmla="*/ 870 w 933"/>
              <a:gd name="T1" fmla="*/ 64 h 1275"/>
              <a:gd name="T2" fmla="*/ 870 w 933"/>
              <a:gd name="T3" fmla="*/ 1213 h 1275"/>
              <a:gd name="T4" fmla="*/ 61 w 933"/>
              <a:gd name="T5" fmla="*/ 1213 h 1275"/>
              <a:gd name="T6" fmla="*/ 61 w 933"/>
              <a:gd name="T7" fmla="*/ 64 h 1275"/>
              <a:gd name="T8" fmla="*/ 870 w 933"/>
              <a:gd name="T9" fmla="*/ 64 h 1275"/>
            </a:gdLst>
            <a:ahLst/>
            <a:cxnLst>
              <a:cxn ang="0">
                <a:pos x="T0" y="T1"/>
              </a:cxn>
              <a:cxn ang="0">
                <a:pos x="T2" y="T3"/>
              </a:cxn>
              <a:cxn ang="0">
                <a:pos x="T4" y="T5"/>
              </a:cxn>
              <a:cxn ang="0">
                <a:pos x="T6" y="T7"/>
              </a:cxn>
              <a:cxn ang="0">
                <a:pos x="T8" y="T9"/>
              </a:cxn>
            </a:cxnLst>
            <a:rect l="0" t="0" r="r" b="b"/>
            <a:pathLst>
              <a:path w="933" h="1275">
                <a:moveTo>
                  <a:pt x="870" y="64"/>
                </a:moveTo>
                <a:cubicBezTo>
                  <a:pt x="933" y="128"/>
                  <a:pt x="922" y="1160"/>
                  <a:pt x="870" y="1213"/>
                </a:cubicBezTo>
                <a:cubicBezTo>
                  <a:pt x="817" y="1266"/>
                  <a:pt x="121" y="1275"/>
                  <a:pt x="61" y="1213"/>
                </a:cubicBezTo>
                <a:cubicBezTo>
                  <a:pt x="0" y="1151"/>
                  <a:pt x="3" y="123"/>
                  <a:pt x="61" y="64"/>
                </a:cubicBezTo>
                <a:cubicBezTo>
                  <a:pt x="118" y="5"/>
                  <a:pt x="806" y="0"/>
                  <a:pt x="870" y="64"/>
                </a:cubicBezTo>
                <a:close/>
              </a:path>
            </a:pathLst>
          </a:custGeom>
          <a:solidFill>
            <a:srgbClr val="FFFFFF"/>
          </a:solidFill>
          <a:effectLst>
            <a:outerShdw blurRad="317500" dist="63500" dir="2700000" algn="tl" rotWithShape="0">
              <a:prstClr val="black">
                <a:alpha val="30000"/>
              </a:prstClr>
            </a:outerShdw>
          </a:effectLst>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15" name="Picture Placeholder 14" descr="An empty placeholder to add an image. Click on the placeholder and select the image that you wish to add"/>
          <p:cNvSpPr>
            <a:spLocks noGrp="1"/>
          </p:cNvSpPr>
          <p:nvPr>
            <p:ph type="pic" sz="quarter" idx="17"/>
          </p:nvPr>
        </p:nvSpPr>
        <p:spPr>
          <a:xfrm>
            <a:off x="1013022" y="4725508"/>
            <a:ext cx="2752545" cy="1587658"/>
          </a:xfrm>
          <a:custGeom>
            <a:avLst/>
            <a:gdLst>
              <a:gd name="connsiteX0" fmla="*/ 1744346 w 3503695"/>
              <a:gd name="connsiteY0" fmla="*/ 62 h 4031418"/>
              <a:gd name="connsiteX1" fmla="*/ 3334838 w 3503695"/>
              <a:gd name="connsiteY1" fmla="*/ 150223 h 4031418"/>
              <a:gd name="connsiteX2" fmla="*/ 3334838 w 3503695"/>
              <a:gd name="connsiteY2" fmla="*/ 3890810 h 4031418"/>
              <a:gd name="connsiteX3" fmla="*/ 174362 w 3503695"/>
              <a:gd name="connsiteY3" fmla="*/ 3890810 h 4031418"/>
              <a:gd name="connsiteX4" fmla="*/ 174362 w 3503695"/>
              <a:gd name="connsiteY4" fmla="*/ 150223 h 4031418"/>
              <a:gd name="connsiteX5" fmla="*/ 1744346 w 3503695"/>
              <a:gd name="connsiteY5" fmla="*/ 62 h 4031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03695" h="4031418">
                <a:moveTo>
                  <a:pt x="1744346" y="62"/>
                </a:moveTo>
                <a:cubicBezTo>
                  <a:pt x="2475376" y="-1972"/>
                  <a:pt x="3209826" y="46047"/>
                  <a:pt x="3334838" y="150223"/>
                </a:cubicBezTo>
                <a:cubicBezTo>
                  <a:pt x="3580957" y="358576"/>
                  <a:pt x="3537984" y="3718268"/>
                  <a:pt x="3334838" y="3890810"/>
                </a:cubicBezTo>
                <a:cubicBezTo>
                  <a:pt x="3127786" y="4063352"/>
                  <a:pt x="408761" y="4092652"/>
                  <a:pt x="174362" y="3890810"/>
                </a:cubicBezTo>
                <a:cubicBezTo>
                  <a:pt x="-63943" y="3688968"/>
                  <a:pt x="-52223" y="342299"/>
                  <a:pt x="174362" y="150223"/>
                </a:cubicBezTo>
                <a:cubicBezTo>
                  <a:pt x="285702" y="54185"/>
                  <a:pt x="1013315" y="2097"/>
                  <a:pt x="1744346" y="62"/>
                </a:cubicBezTo>
                <a:close/>
              </a:path>
            </a:pathLst>
          </a:custGeom>
          <a:solidFill>
            <a:schemeClr val="accent2">
              <a:lumMod val="20000"/>
              <a:lumOff val="80000"/>
            </a:schemeClr>
          </a:solidFill>
        </p:spPr>
        <p:txBody>
          <a:bodyPr wrap="square" tIns="182880" rtlCol="0">
            <a:noAutofit/>
          </a:bodyPr>
          <a:lstStyle>
            <a:lvl1pPr marL="0" indent="0" algn="ctr">
              <a:buNone/>
              <a:defRPr/>
            </a:lvl1pPr>
          </a:lstStyle>
          <a:p>
            <a:pPr rtl="0"/>
            <a:r>
              <a:rPr lang="en-US" noProof="0"/>
              <a:t>Click icon to add picture</a:t>
            </a:r>
            <a:endParaRPr lang="en-GB" noProof="0" dirty="0"/>
          </a:p>
        </p:txBody>
      </p:sp>
      <p:sp>
        <p:nvSpPr>
          <p:cNvPr id="20" name="Freeform 5"/>
          <p:cNvSpPr>
            <a:spLocks/>
          </p:cNvSpPr>
          <p:nvPr/>
        </p:nvSpPr>
        <p:spPr bwMode="gray">
          <a:xfrm>
            <a:off x="4182533" y="3448511"/>
            <a:ext cx="5232399" cy="3020023"/>
          </a:xfrm>
          <a:custGeom>
            <a:avLst/>
            <a:gdLst>
              <a:gd name="T0" fmla="*/ 870 w 933"/>
              <a:gd name="T1" fmla="*/ 64 h 1275"/>
              <a:gd name="T2" fmla="*/ 870 w 933"/>
              <a:gd name="T3" fmla="*/ 1213 h 1275"/>
              <a:gd name="T4" fmla="*/ 61 w 933"/>
              <a:gd name="T5" fmla="*/ 1213 h 1275"/>
              <a:gd name="T6" fmla="*/ 61 w 933"/>
              <a:gd name="T7" fmla="*/ 64 h 1275"/>
              <a:gd name="T8" fmla="*/ 870 w 933"/>
              <a:gd name="T9" fmla="*/ 64 h 1275"/>
            </a:gdLst>
            <a:ahLst/>
            <a:cxnLst>
              <a:cxn ang="0">
                <a:pos x="T0" y="T1"/>
              </a:cxn>
              <a:cxn ang="0">
                <a:pos x="T2" y="T3"/>
              </a:cxn>
              <a:cxn ang="0">
                <a:pos x="T4" y="T5"/>
              </a:cxn>
              <a:cxn ang="0">
                <a:pos x="T6" y="T7"/>
              </a:cxn>
              <a:cxn ang="0">
                <a:pos x="T8" y="T9"/>
              </a:cxn>
            </a:cxnLst>
            <a:rect l="0" t="0" r="r" b="b"/>
            <a:pathLst>
              <a:path w="933" h="1275">
                <a:moveTo>
                  <a:pt x="870" y="64"/>
                </a:moveTo>
                <a:cubicBezTo>
                  <a:pt x="933" y="128"/>
                  <a:pt x="922" y="1160"/>
                  <a:pt x="870" y="1213"/>
                </a:cubicBezTo>
                <a:cubicBezTo>
                  <a:pt x="817" y="1266"/>
                  <a:pt x="121" y="1275"/>
                  <a:pt x="61" y="1213"/>
                </a:cubicBezTo>
                <a:cubicBezTo>
                  <a:pt x="0" y="1151"/>
                  <a:pt x="3" y="123"/>
                  <a:pt x="61" y="64"/>
                </a:cubicBezTo>
                <a:cubicBezTo>
                  <a:pt x="118" y="5"/>
                  <a:pt x="806" y="0"/>
                  <a:pt x="870" y="64"/>
                </a:cubicBezTo>
                <a:close/>
              </a:path>
            </a:pathLst>
          </a:custGeom>
          <a:solidFill>
            <a:srgbClr val="FFFFFF"/>
          </a:solidFill>
          <a:effectLst>
            <a:outerShdw blurRad="317500" dist="63500" dir="2700000" algn="tl" rotWithShape="0">
              <a:prstClr val="black">
                <a:alpha val="30000"/>
              </a:prstClr>
            </a:outerShdw>
          </a:effectLst>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21" name="Picture Placeholder 20" descr="An empty placeholder to add an image. Click on the placeholder and select the image that you wish to add"/>
          <p:cNvSpPr>
            <a:spLocks noGrp="1"/>
          </p:cNvSpPr>
          <p:nvPr>
            <p:ph type="pic" sz="quarter" idx="18"/>
          </p:nvPr>
        </p:nvSpPr>
        <p:spPr>
          <a:xfrm>
            <a:off x="4424435" y="3619782"/>
            <a:ext cx="4748594" cy="2677481"/>
          </a:xfrm>
          <a:custGeom>
            <a:avLst/>
            <a:gdLst>
              <a:gd name="connsiteX0" fmla="*/ 1744346 w 3503695"/>
              <a:gd name="connsiteY0" fmla="*/ 62 h 4031418"/>
              <a:gd name="connsiteX1" fmla="*/ 3334838 w 3503695"/>
              <a:gd name="connsiteY1" fmla="*/ 150223 h 4031418"/>
              <a:gd name="connsiteX2" fmla="*/ 3334838 w 3503695"/>
              <a:gd name="connsiteY2" fmla="*/ 3890810 h 4031418"/>
              <a:gd name="connsiteX3" fmla="*/ 174362 w 3503695"/>
              <a:gd name="connsiteY3" fmla="*/ 3890810 h 4031418"/>
              <a:gd name="connsiteX4" fmla="*/ 174362 w 3503695"/>
              <a:gd name="connsiteY4" fmla="*/ 150223 h 4031418"/>
              <a:gd name="connsiteX5" fmla="*/ 1744346 w 3503695"/>
              <a:gd name="connsiteY5" fmla="*/ 62 h 4031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03695" h="4031418">
                <a:moveTo>
                  <a:pt x="1744346" y="62"/>
                </a:moveTo>
                <a:cubicBezTo>
                  <a:pt x="2475376" y="-1972"/>
                  <a:pt x="3209826" y="46047"/>
                  <a:pt x="3334838" y="150223"/>
                </a:cubicBezTo>
                <a:cubicBezTo>
                  <a:pt x="3580957" y="358576"/>
                  <a:pt x="3537984" y="3718268"/>
                  <a:pt x="3334838" y="3890810"/>
                </a:cubicBezTo>
                <a:cubicBezTo>
                  <a:pt x="3127786" y="4063352"/>
                  <a:pt x="408761" y="4092652"/>
                  <a:pt x="174362" y="3890810"/>
                </a:cubicBezTo>
                <a:cubicBezTo>
                  <a:pt x="-63943" y="3688968"/>
                  <a:pt x="-52223" y="342299"/>
                  <a:pt x="174362" y="150223"/>
                </a:cubicBezTo>
                <a:cubicBezTo>
                  <a:pt x="285702" y="54185"/>
                  <a:pt x="1013315" y="2097"/>
                  <a:pt x="1744346" y="62"/>
                </a:cubicBezTo>
                <a:close/>
              </a:path>
            </a:pathLst>
          </a:custGeom>
          <a:solidFill>
            <a:schemeClr val="accent2">
              <a:lumMod val="20000"/>
              <a:lumOff val="80000"/>
            </a:schemeClr>
          </a:solidFill>
        </p:spPr>
        <p:txBody>
          <a:bodyPr wrap="square" tIns="365760" rtlCol="0">
            <a:noAutofit/>
          </a:bodyPr>
          <a:lstStyle>
            <a:lvl1pPr marL="0" indent="0" algn="ctr">
              <a:buNone/>
              <a:defRPr/>
            </a:lvl1pPr>
          </a:lstStyle>
          <a:p>
            <a:pPr rtl="0"/>
            <a:r>
              <a:rPr lang="en-US" noProof="0"/>
              <a:t>Click icon to add picture</a:t>
            </a:r>
            <a:endParaRPr lang="en-GB" noProof="0" dirty="0"/>
          </a:p>
        </p:txBody>
      </p:sp>
    </p:spTree>
    <p:extLst>
      <p:ext uri="{BB962C8B-B14F-4D97-AF65-F5344CB8AC3E}">
        <p14:creationId xmlns:p14="http://schemas.microsoft.com/office/powerpoint/2010/main" val="8646726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lstStyle/>
          <a:p>
            <a:pPr rtl="0"/>
            <a:r>
              <a:rPr lang="en-US" noProof="0"/>
              <a:t>Click to edit Master title style</a:t>
            </a:r>
            <a:endParaRPr lang="en-GB" noProof="0" dirty="0"/>
          </a:p>
        </p:txBody>
      </p:sp>
      <p:sp>
        <p:nvSpPr>
          <p:cNvPr id="3" name="Vertical Text Placeholder 2"/>
          <p:cNvSpPr>
            <a:spLocks noGrp="1"/>
          </p:cNvSpPr>
          <p:nvPr>
            <p:ph type="body" orient="vert" idx="1"/>
          </p:nvPr>
        </p:nvSpPr>
        <p:spPr/>
        <p:txBody>
          <a:bodyPr vert="eaVert" rtlCol="0"/>
          <a:lstStyle/>
          <a:p>
            <a:pPr lvl="0" rtl="0"/>
            <a:r>
              <a:rPr lang="en-US" noProof="0"/>
              <a:t>Click to edit Master text styles</a:t>
            </a:r>
          </a:p>
          <a:p>
            <a:pPr lvl="1" rtl="0"/>
            <a:r>
              <a:rPr lang="en-US" noProof="0"/>
              <a:t>Second level</a:t>
            </a:r>
          </a:p>
          <a:p>
            <a:pPr lvl="2" rtl="0"/>
            <a:r>
              <a:rPr lang="en-US" noProof="0"/>
              <a:t>Third level</a:t>
            </a:r>
          </a:p>
          <a:p>
            <a:pPr lvl="3" rtl="0"/>
            <a:r>
              <a:rPr lang="en-US" noProof="0"/>
              <a:t>Fourth level</a:t>
            </a:r>
          </a:p>
          <a:p>
            <a:pPr lvl="4" rtl="0"/>
            <a:r>
              <a:rPr lang="en-US" noProof="0"/>
              <a:t>Fifth level</a:t>
            </a:r>
            <a:endParaRPr lang="en-GB" noProof="0" dirty="0"/>
          </a:p>
        </p:txBody>
      </p:sp>
      <p:sp>
        <p:nvSpPr>
          <p:cNvPr id="5" name="Footer Placeholder 4"/>
          <p:cNvSpPr>
            <a:spLocks noGrp="1"/>
          </p:cNvSpPr>
          <p:nvPr>
            <p:ph type="ftr" sz="quarter" idx="11"/>
          </p:nvPr>
        </p:nvSpPr>
        <p:spPr/>
        <p:txBody>
          <a:bodyPr rtlCol="0"/>
          <a:lstStyle/>
          <a:p>
            <a:pPr rtl="0"/>
            <a:r>
              <a:rPr lang="en-GB" noProof="0" dirty="0"/>
              <a:t>Add a footer</a:t>
            </a:r>
          </a:p>
        </p:txBody>
      </p:sp>
      <p:sp>
        <p:nvSpPr>
          <p:cNvPr id="4" name="Date Placeholder 3"/>
          <p:cNvSpPr>
            <a:spLocks noGrp="1"/>
          </p:cNvSpPr>
          <p:nvPr>
            <p:ph type="dt" sz="half" idx="10"/>
          </p:nvPr>
        </p:nvSpPr>
        <p:spPr/>
        <p:txBody>
          <a:bodyPr rtlCol="0"/>
          <a:lstStyle/>
          <a:p>
            <a:pPr rtl="0"/>
            <a:fld id="{ACA30FA5-719D-4311-A994-1E32E16A1C10}" type="datetime1">
              <a:rPr lang="en-GB" noProof="0" smtClean="0"/>
              <a:t>11/06/2024</a:t>
            </a:fld>
            <a:endParaRPr lang="en-GB" noProof="0" dirty="0"/>
          </a:p>
        </p:txBody>
      </p:sp>
      <p:sp>
        <p:nvSpPr>
          <p:cNvPr id="6" name="Slide Number Placeholder 5"/>
          <p:cNvSpPr>
            <a:spLocks noGrp="1"/>
          </p:cNvSpPr>
          <p:nvPr>
            <p:ph type="sldNum" sz="quarter" idx="12"/>
          </p:nvPr>
        </p:nvSpPr>
        <p:spPr/>
        <p:txBody>
          <a:bodyPr rtlCol="0"/>
          <a:lstStyle/>
          <a:p>
            <a:pPr rtl="0"/>
            <a:fld id="{289D71E3-7D81-4C24-B9D8-6B108755C64C}" type="slidenum">
              <a:rPr lang="en-GB" noProof="0" smtClean="0"/>
              <a:t>‹#›</a:t>
            </a:fld>
            <a:endParaRPr lang="en-GB" noProof="0" dirty="0"/>
          </a:p>
        </p:txBody>
      </p:sp>
    </p:spTree>
    <p:extLst>
      <p:ext uri="{BB962C8B-B14F-4D97-AF65-F5344CB8AC3E}">
        <p14:creationId xmlns:p14="http://schemas.microsoft.com/office/powerpoint/2010/main" val="14432610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365125"/>
            <a:ext cx="1828799" cy="4940300"/>
          </a:xfrm>
        </p:spPr>
        <p:txBody>
          <a:bodyPr vert="eaVert" rtlCol="0"/>
          <a:lstStyle/>
          <a:p>
            <a:pPr rtl="0"/>
            <a:r>
              <a:rPr lang="en-US" noProof="0"/>
              <a:t>Click to edit Master title style</a:t>
            </a:r>
            <a:endParaRPr lang="en-GB" noProof="0" dirty="0"/>
          </a:p>
        </p:txBody>
      </p:sp>
      <p:sp>
        <p:nvSpPr>
          <p:cNvPr id="3" name="Vertical Text Placeholder 2"/>
          <p:cNvSpPr>
            <a:spLocks noGrp="1"/>
          </p:cNvSpPr>
          <p:nvPr>
            <p:ph type="body" orient="vert" idx="1"/>
          </p:nvPr>
        </p:nvSpPr>
        <p:spPr>
          <a:xfrm>
            <a:off x="1524000" y="365125"/>
            <a:ext cx="6858000" cy="4940300"/>
          </a:xfrm>
        </p:spPr>
        <p:txBody>
          <a:bodyPr vert="eaVert" rtlCol="0"/>
          <a:lstStyle/>
          <a:p>
            <a:pPr lvl="0" rtl="0"/>
            <a:r>
              <a:rPr lang="en-US" noProof="0"/>
              <a:t>Click to edit Master text styles</a:t>
            </a:r>
          </a:p>
          <a:p>
            <a:pPr lvl="1" rtl="0"/>
            <a:r>
              <a:rPr lang="en-US" noProof="0"/>
              <a:t>Second level</a:t>
            </a:r>
          </a:p>
          <a:p>
            <a:pPr lvl="2" rtl="0"/>
            <a:r>
              <a:rPr lang="en-US" noProof="0"/>
              <a:t>Third level</a:t>
            </a:r>
          </a:p>
          <a:p>
            <a:pPr lvl="3" rtl="0"/>
            <a:r>
              <a:rPr lang="en-US" noProof="0"/>
              <a:t>Fourth level</a:t>
            </a:r>
          </a:p>
          <a:p>
            <a:pPr lvl="4" rtl="0"/>
            <a:r>
              <a:rPr lang="en-US" noProof="0"/>
              <a:t>Fifth level</a:t>
            </a:r>
            <a:endParaRPr lang="en-GB" noProof="0" dirty="0"/>
          </a:p>
        </p:txBody>
      </p:sp>
      <p:sp>
        <p:nvSpPr>
          <p:cNvPr id="5" name="Footer Placeholder 4"/>
          <p:cNvSpPr>
            <a:spLocks noGrp="1"/>
          </p:cNvSpPr>
          <p:nvPr>
            <p:ph type="ftr" sz="quarter" idx="11"/>
          </p:nvPr>
        </p:nvSpPr>
        <p:spPr/>
        <p:txBody>
          <a:bodyPr rtlCol="0"/>
          <a:lstStyle/>
          <a:p>
            <a:pPr rtl="0"/>
            <a:r>
              <a:rPr lang="en-GB" noProof="0" dirty="0"/>
              <a:t>Add a footer</a:t>
            </a:r>
          </a:p>
        </p:txBody>
      </p:sp>
      <p:sp>
        <p:nvSpPr>
          <p:cNvPr id="4" name="Date Placeholder 3"/>
          <p:cNvSpPr>
            <a:spLocks noGrp="1"/>
          </p:cNvSpPr>
          <p:nvPr>
            <p:ph type="dt" sz="half" idx="10"/>
          </p:nvPr>
        </p:nvSpPr>
        <p:spPr/>
        <p:txBody>
          <a:bodyPr rtlCol="0"/>
          <a:lstStyle/>
          <a:p>
            <a:pPr rtl="0"/>
            <a:fld id="{DD3AD42A-AC6C-4A4C-8FFC-97DA4C99DC2B}" type="datetime1">
              <a:rPr lang="en-GB" noProof="0" smtClean="0"/>
              <a:t>11/06/2024</a:t>
            </a:fld>
            <a:endParaRPr lang="en-GB" noProof="0" dirty="0"/>
          </a:p>
        </p:txBody>
      </p:sp>
      <p:sp>
        <p:nvSpPr>
          <p:cNvPr id="6" name="Slide Number Placeholder 5"/>
          <p:cNvSpPr>
            <a:spLocks noGrp="1"/>
          </p:cNvSpPr>
          <p:nvPr>
            <p:ph type="sldNum" sz="quarter" idx="12"/>
          </p:nvPr>
        </p:nvSpPr>
        <p:spPr/>
        <p:txBody>
          <a:bodyPr rtlCol="0"/>
          <a:lstStyle/>
          <a:p>
            <a:pPr rtl="0"/>
            <a:fld id="{289D71E3-7D81-4C24-B9D8-6B108755C64C}" type="slidenum">
              <a:rPr lang="en-GB" noProof="0" smtClean="0"/>
              <a:t>‹#›</a:t>
            </a:fld>
            <a:endParaRPr lang="en-GB" noProof="0" dirty="0"/>
          </a:p>
        </p:txBody>
      </p:sp>
    </p:spTree>
    <p:extLst>
      <p:ext uri="{BB962C8B-B14F-4D97-AF65-F5344CB8AC3E}">
        <p14:creationId xmlns:p14="http://schemas.microsoft.com/office/powerpoint/2010/main" val="39262447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lstStyle/>
          <a:p>
            <a:pPr rtl="0"/>
            <a:r>
              <a:rPr lang="en-US" noProof="0"/>
              <a:t>Click to edit Master title style</a:t>
            </a:r>
            <a:endParaRPr lang="en-GB" noProof="0" dirty="0"/>
          </a:p>
        </p:txBody>
      </p:sp>
      <p:sp>
        <p:nvSpPr>
          <p:cNvPr id="3" name="Content Placeholder 2"/>
          <p:cNvSpPr>
            <a:spLocks noGrp="1"/>
          </p:cNvSpPr>
          <p:nvPr>
            <p:ph idx="1"/>
          </p:nvPr>
        </p:nvSpPr>
        <p:spPr/>
        <p:txBody>
          <a:bodyPr rtlCol="0"/>
          <a:lstStyle/>
          <a:p>
            <a:pPr lvl="0" rtl="0"/>
            <a:r>
              <a:rPr lang="en-US" noProof="0"/>
              <a:t>Click to edit Master text styles</a:t>
            </a:r>
          </a:p>
          <a:p>
            <a:pPr lvl="1" rtl="0"/>
            <a:r>
              <a:rPr lang="en-US" noProof="0"/>
              <a:t>Second level</a:t>
            </a:r>
          </a:p>
          <a:p>
            <a:pPr lvl="2" rtl="0"/>
            <a:r>
              <a:rPr lang="en-US" noProof="0"/>
              <a:t>Third level</a:t>
            </a:r>
          </a:p>
          <a:p>
            <a:pPr lvl="3" rtl="0"/>
            <a:r>
              <a:rPr lang="en-US" noProof="0"/>
              <a:t>Fourth level</a:t>
            </a:r>
          </a:p>
          <a:p>
            <a:pPr lvl="4" rtl="0"/>
            <a:r>
              <a:rPr lang="en-US" noProof="0"/>
              <a:t>Fifth level</a:t>
            </a:r>
            <a:endParaRPr lang="en-GB" noProof="0" dirty="0"/>
          </a:p>
        </p:txBody>
      </p:sp>
      <p:sp>
        <p:nvSpPr>
          <p:cNvPr id="5" name="Footer Placeholder 4"/>
          <p:cNvSpPr>
            <a:spLocks noGrp="1"/>
          </p:cNvSpPr>
          <p:nvPr>
            <p:ph type="ftr" sz="quarter" idx="11"/>
          </p:nvPr>
        </p:nvSpPr>
        <p:spPr/>
        <p:txBody>
          <a:bodyPr rtlCol="0"/>
          <a:lstStyle/>
          <a:p>
            <a:pPr rtl="0"/>
            <a:r>
              <a:rPr lang="en-GB" noProof="0" dirty="0"/>
              <a:t>Add a footer</a:t>
            </a:r>
          </a:p>
        </p:txBody>
      </p:sp>
      <p:sp>
        <p:nvSpPr>
          <p:cNvPr id="4" name="Date Placeholder 3"/>
          <p:cNvSpPr>
            <a:spLocks noGrp="1"/>
          </p:cNvSpPr>
          <p:nvPr>
            <p:ph type="dt" sz="half" idx="10"/>
          </p:nvPr>
        </p:nvSpPr>
        <p:spPr/>
        <p:txBody>
          <a:bodyPr rtlCol="0"/>
          <a:lstStyle/>
          <a:p>
            <a:pPr rtl="0"/>
            <a:fld id="{2B4CDFD9-B3EA-421A-B59B-79EE289E80ED}" type="datetime1">
              <a:rPr lang="en-GB" noProof="0" smtClean="0"/>
              <a:t>11/06/2024</a:t>
            </a:fld>
            <a:endParaRPr lang="en-GB" noProof="0" dirty="0"/>
          </a:p>
        </p:txBody>
      </p:sp>
      <p:sp>
        <p:nvSpPr>
          <p:cNvPr id="6" name="Slide Number Placeholder 5"/>
          <p:cNvSpPr>
            <a:spLocks noGrp="1"/>
          </p:cNvSpPr>
          <p:nvPr>
            <p:ph type="sldNum" sz="quarter" idx="12"/>
          </p:nvPr>
        </p:nvSpPr>
        <p:spPr/>
        <p:txBody>
          <a:bodyPr rtlCol="0"/>
          <a:lstStyle/>
          <a:p>
            <a:pPr rtl="0"/>
            <a:fld id="{289D71E3-7D81-4C24-B9D8-6B108755C64C}" type="slidenum">
              <a:rPr lang="en-GB" noProof="0" smtClean="0"/>
              <a:t>‹#›</a:t>
            </a:fld>
            <a:endParaRPr lang="en-GB" noProof="0" dirty="0"/>
          </a:p>
        </p:txBody>
      </p:sp>
    </p:spTree>
    <p:extLst>
      <p:ext uri="{BB962C8B-B14F-4D97-AF65-F5344CB8AC3E}">
        <p14:creationId xmlns:p14="http://schemas.microsoft.com/office/powerpoint/2010/main" val="10357397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cstate="print">
            <a:extLst>
              <a:ext uri="{28A0092B-C50C-407E-A947-70E740481C1C}">
                <a14:useLocalDpi xmlns:a14="http://schemas.microsoft.com/office/drawing/2010/main" val="0"/>
              </a:ext>
            </a:extLst>
          </a:blip>
          <a:srcRect l="434" t="422"/>
          <a:stretch/>
        </p:blipFill>
        <p:spPr>
          <a:xfrm>
            <a:off x="0" y="0"/>
            <a:ext cx="12188952" cy="6857176"/>
          </a:xfrm>
          <a:prstGeom prst="rect">
            <a:avLst/>
          </a:prstGeom>
        </p:spPr>
      </p:pic>
      <p:sp>
        <p:nvSpPr>
          <p:cNvPr id="2" name="Title 1"/>
          <p:cNvSpPr>
            <a:spLocks noGrp="1"/>
          </p:cNvSpPr>
          <p:nvPr>
            <p:ph type="title"/>
          </p:nvPr>
        </p:nvSpPr>
        <p:spPr>
          <a:xfrm>
            <a:off x="3352800" y="533400"/>
            <a:ext cx="7315200" cy="1828800"/>
          </a:xfrm>
        </p:spPr>
        <p:txBody>
          <a:bodyPr rtlCol="0" anchor="b">
            <a:normAutofit/>
          </a:bodyPr>
          <a:lstStyle>
            <a:lvl1pPr>
              <a:defRPr sz="4400"/>
            </a:lvl1pPr>
          </a:lstStyle>
          <a:p>
            <a:pPr rtl="0"/>
            <a:r>
              <a:rPr lang="en-US" noProof="0"/>
              <a:t>Click to edit Master title style</a:t>
            </a:r>
            <a:endParaRPr lang="en-GB" noProof="0" dirty="0"/>
          </a:p>
        </p:txBody>
      </p:sp>
      <p:sp>
        <p:nvSpPr>
          <p:cNvPr id="3" name="Text Placeholder 2"/>
          <p:cNvSpPr>
            <a:spLocks noGrp="1"/>
          </p:cNvSpPr>
          <p:nvPr>
            <p:ph type="body" idx="1"/>
          </p:nvPr>
        </p:nvSpPr>
        <p:spPr>
          <a:xfrm>
            <a:off x="3352800" y="2438400"/>
            <a:ext cx="5486400" cy="914400"/>
          </a:xfrm>
        </p:spPr>
        <p:txBody>
          <a:bodyPr rtlCol="0">
            <a:normAutofit/>
          </a:bodyPr>
          <a:lstStyle>
            <a:lvl1pPr marL="0" indent="0">
              <a:spcBef>
                <a:spcPts val="1200"/>
              </a:spcBef>
              <a:buNone/>
              <a:defRPr sz="2400">
                <a:solidFill>
                  <a:schemeClr val="tx1"/>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en-US" noProof="0"/>
              <a:t>Click to edit Master text styles</a:t>
            </a:r>
          </a:p>
        </p:txBody>
      </p:sp>
    </p:spTree>
    <p:extLst>
      <p:ext uri="{BB962C8B-B14F-4D97-AF65-F5344CB8AC3E}">
        <p14:creationId xmlns:p14="http://schemas.microsoft.com/office/powerpoint/2010/main" val="22795087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lstStyle/>
          <a:p>
            <a:pPr rtl="0"/>
            <a:r>
              <a:rPr lang="en-US" noProof="0"/>
              <a:t>Click to edit Master title style</a:t>
            </a:r>
            <a:endParaRPr lang="en-GB" noProof="0" dirty="0"/>
          </a:p>
        </p:txBody>
      </p:sp>
      <p:sp>
        <p:nvSpPr>
          <p:cNvPr id="3" name="Content Placeholder 2"/>
          <p:cNvSpPr>
            <a:spLocks noGrp="1"/>
          </p:cNvSpPr>
          <p:nvPr>
            <p:ph sz="half" idx="1"/>
          </p:nvPr>
        </p:nvSpPr>
        <p:spPr>
          <a:xfrm>
            <a:off x="1524000" y="1825625"/>
            <a:ext cx="4389120" cy="3474720"/>
          </a:xfrm>
        </p:spPr>
        <p:txBody>
          <a:bodyPr rtlCol="0"/>
          <a:lstStyle/>
          <a:p>
            <a:pPr lvl="0" rtl="0"/>
            <a:r>
              <a:rPr lang="en-US" noProof="0"/>
              <a:t>Click to edit Master text styles</a:t>
            </a:r>
          </a:p>
          <a:p>
            <a:pPr lvl="1" rtl="0"/>
            <a:r>
              <a:rPr lang="en-US" noProof="0"/>
              <a:t>Second level</a:t>
            </a:r>
          </a:p>
          <a:p>
            <a:pPr lvl="2" rtl="0"/>
            <a:r>
              <a:rPr lang="en-US" noProof="0"/>
              <a:t>Third level</a:t>
            </a:r>
          </a:p>
          <a:p>
            <a:pPr lvl="3" rtl="0"/>
            <a:r>
              <a:rPr lang="en-US" noProof="0"/>
              <a:t>Fourth level</a:t>
            </a:r>
          </a:p>
          <a:p>
            <a:pPr lvl="4" rtl="0"/>
            <a:r>
              <a:rPr lang="en-US" noProof="0"/>
              <a:t>Fifth level</a:t>
            </a:r>
            <a:endParaRPr lang="en-GB" noProof="0" dirty="0"/>
          </a:p>
        </p:txBody>
      </p:sp>
      <p:sp>
        <p:nvSpPr>
          <p:cNvPr id="4" name="Content Placeholder 3"/>
          <p:cNvSpPr>
            <a:spLocks noGrp="1"/>
          </p:cNvSpPr>
          <p:nvPr>
            <p:ph sz="half" idx="2"/>
          </p:nvPr>
        </p:nvSpPr>
        <p:spPr>
          <a:xfrm>
            <a:off x="6278880" y="1825625"/>
            <a:ext cx="4389120" cy="3474720"/>
          </a:xfrm>
        </p:spPr>
        <p:txBody>
          <a:bodyPr rtlCol="0"/>
          <a:lstStyle/>
          <a:p>
            <a:pPr lvl="0" rtl="0"/>
            <a:r>
              <a:rPr lang="en-US" noProof="0"/>
              <a:t>Click to edit Master text styles</a:t>
            </a:r>
          </a:p>
          <a:p>
            <a:pPr lvl="1" rtl="0"/>
            <a:r>
              <a:rPr lang="en-US" noProof="0"/>
              <a:t>Second level</a:t>
            </a:r>
          </a:p>
          <a:p>
            <a:pPr lvl="2" rtl="0"/>
            <a:r>
              <a:rPr lang="en-US" noProof="0"/>
              <a:t>Third level</a:t>
            </a:r>
          </a:p>
          <a:p>
            <a:pPr lvl="3" rtl="0"/>
            <a:r>
              <a:rPr lang="en-US" noProof="0"/>
              <a:t>Fourth level</a:t>
            </a:r>
          </a:p>
          <a:p>
            <a:pPr lvl="4" rtl="0"/>
            <a:r>
              <a:rPr lang="en-US" noProof="0"/>
              <a:t>Fifth level</a:t>
            </a:r>
            <a:endParaRPr lang="en-GB" noProof="0" dirty="0"/>
          </a:p>
        </p:txBody>
      </p:sp>
      <p:sp>
        <p:nvSpPr>
          <p:cNvPr id="6" name="Footer Placeholder 5"/>
          <p:cNvSpPr>
            <a:spLocks noGrp="1"/>
          </p:cNvSpPr>
          <p:nvPr>
            <p:ph type="ftr" sz="quarter" idx="11"/>
          </p:nvPr>
        </p:nvSpPr>
        <p:spPr/>
        <p:txBody>
          <a:bodyPr rtlCol="0"/>
          <a:lstStyle/>
          <a:p>
            <a:pPr rtl="0"/>
            <a:r>
              <a:rPr lang="en-GB" noProof="0" dirty="0"/>
              <a:t>Add a footer</a:t>
            </a:r>
          </a:p>
        </p:txBody>
      </p:sp>
      <p:sp>
        <p:nvSpPr>
          <p:cNvPr id="5" name="Date Placeholder 4"/>
          <p:cNvSpPr>
            <a:spLocks noGrp="1"/>
          </p:cNvSpPr>
          <p:nvPr>
            <p:ph type="dt" sz="half" idx="10"/>
          </p:nvPr>
        </p:nvSpPr>
        <p:spPr/>
        <p:txBody>
          <a:bodyPr rtlCol="0"/>
          <a:lstStyle/>
          <a:p>
            <a:pPr rtl="0"/>
            <a:fld id="{25CFA9F0-87F7-4B7A-9F87-545EDF73314F}" type="datetime1">
              <a:rPr lang="en-GB" noProof="0" smtClean="0"/>
              <a:t>11/06/2024</a:t>
            </a:fld>
            <a:endParaRPr lang="en-GB" noProof="0" dirty="0"/>
          </a:p>
        </p:txBody>
      </p:sp>
      <p:sp>
        <p:nvSpPr>
          <p:cNvPr id="7" name="Slide Number Placeholder 6"/>
          <p:cNvSpPr>
            <a:spLocks noGrp="1"/>
          </p:cNvSpPr>
          <p:nvPr>
            <p:ph type="sldNum" sz="quarter" idx="12"/>
          </p:nvPr>
        </p:nvSpPr>
        <p:spPr/>
        <p:txBody>
          <a:bodyPr rtlCol="0"/>
          <a:lstStyle/>
          <a:p>
            <a:pPr rtl="0"/>
            <a:fld id="{289D71E3-7D81-4C24-B9D8-6B108755C64C}" type="slidenum">
              <a:rPr lang="en-GB" noProof="0" smtClean="0"/>
              <a:t>‹#›</a:t>
            </a:fld>
            <a:endParaRPr lang="en-GB" noProof="0" dirty="0"/>
          </a:p>
        </p:txBody>
      </p:sp>
    </p:spTree>
    <p:extLst>
      <p:ext uri="{BB962C8B-B14F-4D97-AF65-F5344CB8AC3E}">
        <p14:creationId xmlns:p14="http://schemas.microsoft.com/office/powerpoint/2010/main" val="16253026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lstStyle/>
          <a:p>
            <a:pPr rtl="0"/>
            <a:r>
              <a:rPr lang="en-US" noProof="0"/>
              <a:t>Click to edit Master title style</a:t>
            </a:r>
            <a:endParaRPr lang="en-GB" noProof="0" dirty="0"/>
          </a:p>
        </p:txBody>
      </p:sp>
      <p:sp>
        <p:nvSpPr>
          <p:cNvPr id="3" name="Text Placeholder 2"/>
          <p:cNvSpPr>
            <a:spLocks noGrp="1"/>
          </p:cNvSpPr>
          <p:nvPr>
            <p:ph type="body" idx="1"/>
          </p:nvPr>
        </p:nvSpPr>
        <p:spPr>
          <a:xfrm>
            <a:off x="1524000" y="1828799"/>
            <a:ext cx="4389120" cy="795867"/>
          </a:xfrm>
        </p:spPr>
        <p:txBody>
          <a:bodyPr rtlCol="0" anchor="ctr">
            <a:normAutofit/>
          </a:bodyPr>
          <a:lstStyle>
            <a:lvl1pPr marL="0" indent="0">
              <a:spcBef>
                <a:spcPts val="0"/>
              </a:spcBef>
              <a:buNone/>
              <a:defRPr sz="2400" b="0">
                <a:solidFill>
                  <a:schemeClr val="accent4">
                    <a:lumMod val="7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n-US" noProof="0"/>
              <a:t>Click to edit Master text styles</a:t>
            </a:r>
          </a:p>
        </p:txBody>
      </p:sp>
      <p:sp>
        <p:nvSpPr>
          <p:cNvPr id="4" name="Content Placeholder 3"/>
          <p:cNvSpPr>
            <a:spLocks noGrp="1"/>
          </p:cNvSpPr>
          <p:nvPr>
            <p:ph sz="half" idx="2"/>
          </p:nvPr>
        </p:nvSpPr>
        <p:spPr>
          <a:xfrm>
            <a:off x="1524000" y="2624666"/>
            <a:ext cx="4389120" cy="2675467"/>
          </a:xfrm>
        </p:spPr>
        <p:txBody>
          <a:bodyPr rtlCol="0"/>
          <a:lstStyle/>
          <a:p>
            <a:pPr lvl="0" rtl="0"/>
            <a:r>
              <a:rPr lang="en-US" noProof="0"/>
              <a:t>Click to edit Master text styles</a:t>
            </a:r>
          </a:p>
          <a:p>
            <a:pPr lvl="1" rtl="0"/>
            <a:r>
              <a:rPr lang="en-US" noProof="0"/>
              <a:t>Second level</a:t>
            </a:r>
          </a:p>
          <a:p>
            <a:pPr lvl="2" rtl="0"/>
            <a:r>
              <a:rPr lang="en-US" noProof="0"/>
              <a:t>Third level</a:t>
            </a:r>
          </a:p>
          <a:p>
            <a:pPr lvl="3" rtl="0"/>
            <a:r>
              <a:rPr lang="en-US" noProof="0"/>
              <a:t>Fourth level</a:t>
            </a:r>
          </a:p>
          <a:p>
            <a:pPr lvl="4" rtl="0"/>
            <a:r>
              <a:rPr lang="en-US" noProof="0"/>
              <a:t>Fifth level</a:t>
            </a:r>
            <a:endParaRPr lang="en-GB" noProof="0" dirty="0"/>
          </a:p>
        </p:txBody>
      </p:sp>
      <p:sp>
        <p:nvSpPr>
          <p:cNvPr id="5" name="Text Placeholder 4"/>
          <p:cNvSpPr>
            <a:spLocks noGrp="1"/>
          </p:cNvSpPr>
          <p:nvPr>
            <p:ph type="body" sz="quarter" idx="3"/>
          </p:nvPr>
        </p:nvSpPr>
        <p:spPr>
          <a:xfrm>
            <a:off x="6278880" y="1828799"/>
            <a:ext cx="4389120" cy="795867"/>
          </a:xfrm>
        </p:spPr>
        <p:txBody>
          <a:bodyPr rtlCol="0" anchor="ctr">
            <a:normAutofit/>
          </a:bodyPr>
          <a:lstStyle>
            <a:lvl1pPr marL="0" indent="0">
              <a:spcBef>
                <a:spcPts val="0"/>
              </a:spcBef>
              <a:buNone/>
              <a:defRPr sz="2400" b="0">
                <a:solidFill>
                  <a:schemeClr val="accent4">
                    <a:lumMod val="7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n-US" noProof="0"/>
              <a:t>Click to edit Master text styles</a:t>
            </a:r>
          </a:p>
        </p:txBody>
      </p:sp>
      <p:sp>
        <p:nvSpPr>
          <p:cNvPr id="6" name="Content Placeholder 5"/>
          <p:cNvSpPr>
            <a:spLocks noGrp="1"/>
          </p:cNvSpPr>
          <p:nvPr>
            <p:ph sz="quarter" idx="4"/>
          </p:nvPr>
        </p:nvSpPr>
        <p:spPr>
          <a:xfrm>
            <a:off x="6278880" y="2624666"/>
            <a:ext cx="4389120" cy="2675467"/>
          </a:xfrm>
        </p:spPr>
        <p:txBody>
          <a:bodyPr rtlCol="0"/>
          <a:lstStyle/>
          <a:p>
            <a:pPr lvl="0" rtl="0"/>
            <a:r>
              <a:rPr lang="en-US" noProof="0"/>
              <a:t>Click to edit Master text styles</a:t>
            </a:r>
          </a:p>
          <a:p>
            <a:pPr lvl="1" rtl="0"/>
            <a:r>
              <a:rPr lang="en-US" noProof="0"/>
              <a:t>Second level</a:t>
            </a:r>
          </a:p>
          <a:p>
            <a:pPr lvl="2" rtl="0"/>
            <a:r>
              <a:rPr lang="en-US" noProof="0"/>
              <a:t>Third level</a:t>
            </a:r>
          </a:p>
          <a:p>
            <a:pPr lvl="3" rtl="0"/>
            <a:r>
              <a:rPr lang="en-US" noProof="0"/>
              <a:t>Fourth level</a:t>
            </a:r>
          </a:p>
          <a:p>
            <a:pPr lvl="4" rtl="0"/>
            <a:r>
              <a:rPr lang="en-US" noProof="0"/>
              <a:t>Fifth level</a:t>
            </a:r>
            <a:endParaRPr lang="en-GB" noProof="0" dirty="0"/>
          </a:p>
        </p:txBody>
      </p:sp>
      <p:sp>
        <p:nvSpPr>
          <p:cNvPr id="8" name="Footer Placeholder 7"/>
          <p:cNvSpPr>
            <a:spLocks noGrp="1"/>
          </p:cNvSpPr>
          <p:nvPr>
            <p:ph type="ftr" sz="quarter" idx="11"/>
          </p:nvPr>
        </p:nvSpPr>
        <p:spPr/>
        <p:txBody>
          <a:bodyPr rtlCol="0"/>
          <a:lstStyle/>
          <a:p>
            <a:pPr rtl="0"/>
            <a:r>
              <a:rPr lang="en-GB" noProof="0" dirty="0"/>
              <a:t>Add a footer</a:t>
            </a:r>
          </a:p>
        </p:txBody>
      </p:sp>
      <p:sp>
        <p:nvSpPr>
          <p:cNvPr id="7" name="Date Placeholder 6"/>
          <p:cNvSpPr>
            <a:spLocks noGrp="1"/>
          </p:cNvSpPr>
          <p:nvPr>
            <p:ph type="dt" sz="half" idx="10"/>
          </p:nvPr>
        </p:nvSpPr>
        <p:spPr/>
        <p:txBody>
          <a:bodyPr rtlCol="0"/>
          <a:lstStyle/>
          <a:p>
            <a:pPr rtl="0"/>
            <a:fld id="{FFAD51FD-2265-4464-99A6-D0FE7F1BE714}" type="datetime1">
              <a:rPr lang="en-GB" noProof="0" smtClean="0"/>
              <a:t>11/06/2024</a:t>
            </a:fld>
            <a:endParaRPr lang="en-GB" noProof="0" dirty="0"/>
          </a:p>
        </p:txBody>
      </p:sp>
      <p:sp>
        <p:nvSpPr>
          <p:cNvPr id="9" name="Slide Number Placeholder 8"/>
          <p:cNvSpPr>
            <a:spLocks noGrp="1"/>
          </p:cNvSpPr>
          <p:nvPr>
            <p:ph type="sldNum" sz="quarter" idx="12"/>
          </p:nvPr>
        </p:nvSpPr>
        <p:spPr/>
        <p:txBody>
          <a:bodyPr rtlCol="0"/>
          <a:lstStyle/>
          <a:p>
            <a:pPr rtl="0"/>
            <a:fld id="{289D71E3-7D81-4C24-B9D8-6B108755C64C}" type="slidenum">
              <a:rPr lang="en-GB" noProof="0" smtClean="0"/>
              <a:t>‹#›</a:t>
            </a:fld>
            <a:endParaRPr lang="en-GB" noProof="0" dirty="0"/>
          </a:p>
        </p:txBody>
      </p:sp>
    </p:spTree>
    <p:extLst>
      <p:ext uri="{BB962C8B-B14F-4D97-AF65-F5344CB8AC3E}">
        <p14:creationId xmlns:p14="http://schemas.microsoft.com/office/powerpoint/2010/main" val="29000862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lstStyle/>
          <a:p>
            <a:pPr rtl="0"/>
            <a:r>
              <a:rPr lang="en-US" noProof="0"/>
              <a:t>Click to edit Master title style</a:t>
            </a:r>
            <a:endParaRPr lang="en-GB" noProof="0" dirty="0"/>
          </a:p>
        </p:txBody>
      </p:sp>
      <p:sp>
        <p:nvSpPr>
          <p:cNvPr id="4" name="Footer Placeholder 3"/>
          <p:cNvSpPr>
            <a:spLocks noGrp="1"/>
          </p:cNvSpPr>
          <p:nvPr>
            <p:ph type="ftr" sz="quarter" idx="11"/>
          </p:nvPr>
        </p:nvSpPr>
        <p:spPr/>
        <p:txBody>
          <a:bodyPr rtlCol="0"/>
          <a:lstStyle/>
          <a:p>
            <a:pPr rtl="0"/>
            <a:r>
              <a:rPr lang="en-GB" noProof="0" dirty="0"/>
              <a:t>Add a footer</a:t>
            </a:r>
          </a:p>
        </p:txBody>
      </p:sp>
      <p:sp>
        <p:nvSpPr>
          <p:cNvPr id="3" name="Date Placeholder 2"/>
          <p:cNvSpPr>
            <a:spLocks noGrp="1"/>
          </p:cNvSpPr>
          <p:nvPr>
            <p:ph type="dt" sz="half" idx="10"/>
          </p:nvPr>
        </p:nvSpPr>
        <p:spPr/>
        <p:txBody>
          <a:bodyPr rtlCol="0"/>
          <a:lstStyle/>
          <a:p>
            <a:pPr rtl="0"/>
            <a:fld id="{F5CDF3F4-D04E-4D2D-9ABC-243A97E4C559}" type="datetime1">
              <a:rPr lang="en-GB" noProof="0" smtClean="0"/>
              <a:t>11/06/2024</a:t>
            </a:fld>
            <a:endParaRPr lang="en-GB" noProof="0" dirty="0"/>
          </a:p>
        </p:txBody>
      </p:sp>
      <p:sp>
        <p:nvSpPr>
          <p:cNvPr id="5" name="Slide Number Placeholder 4"/>
          <p:cNvSpPr>
            <a:spLocks noGrp="1"/>
          </p:cNvSpPr>
          <p:nvPr>
            <p:ph type="sldNum" sz="quarter" idx="12"/>
          </p:nvPr>
        </p:nvSpPr>
        <p:spPr/>
        <p:txBody>
          <a:bodyPr rtlCol="0"/>
          <a:lstStyle/>
          <a:p>
            <a:pPr rtl="0"/>
            <a:fld id="{289D71E3-7D81-4C24-B9D8-6B108755C64C}" type="slidenum">
              <a:rPr lang="en-GB" noProof="0" smtClean="0"/>
              <a:t>‹#›</a:t>
            </a:fld>
            <a:endParaRPr lang="en-GB" noProof="0" dirty="0"/>
          </a:p>
        </p:txBody>
      </p:sp>
    </p:spTree>
    <p:extLst>
      <p:ext uri="{BB962C8B-B14F-4D97-AF65-F5344CB8AC3E}">
        <p14:creationId xmlns:p14="http://schemas.microsoft.com/office/powerpoint/2010/main" val="645025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rtlCol="0"/>
          <a:lstStyle/>
          <a:p>
            <a:pPr rtl="0"/>
            <a:r>
              <a:rPr lang="en-GB" noProof="0" dirty="0"/>
              <a:t>Add a footer</a:t>
            </a:r>
          </a:p>
        </p:txBody>
      </p:sp>
      <p:sp>
        <p:nvSpPr>
          <p:cNvPr id="2" name="Date Placeholder 1"/>
          <p:cNvSpPr>
            <a:spLocks noGrp="1"/>
          </p:cNvSpPr>
          <p:nvPr>
            <p:ph type="dt" sz="half" idx="10"/>
          </p:nvPr>
        </p:nvSpPr>
        <p:spPr/>
        <p:txBody>
          <a:bodyPr rtlCol="0"/>
          <a:lstStyle/>
          <a:p>
            <a:pPr rtl="0"/>
            <a:fld id="{D7507679-C931-4C2B-A161-69909595520E}" type="datetime1">
              <a:rPr lang="en-GB" noProof="0" smtClean="0"/>
              <a:t>11/06/2024</a:t>
            </a:fld>
            <a:endParaRPr lang="en-GB" noProof="0" dirty="0"/>
          </a:p>
        </p:txBody>
      </p:sp>
      <p:sp>
        <p:nvSpPr>
          <p:cNvPr id="4" name="Slide Number Placeholder 3"/>
          <p:cNvSpPr>
            <a:spLocks noGrp="1"/>
          </p:cNvSpPr>
          <p:nvPr>
            <p:ph type="sldNum" sz="quarter" idx="12"/>
          </p:nvPr>
        </p:nvSpPr>
        <p:spPr/>
        <p:txBody>
          <a:bodyPr rtlCol="0"/>
          <a:lstStyle/>
          <a:p>
            <a:pPr rtl="0"/>
            <a:fld id="{289D71E3-7D81-4C24-B9D8-6B108755C64C}" type="slidenum">
              <a:rPr lang="en-GB" noProof="0" smtClean="0"/>
              <a:t>‹#›</a:t>
            </a:fld>
            <a:endParaRPr lang="en-GB" noProof="0" dirty="0"/>
          </a:p>
        </p:txBody>
      </p:sp>
    </p:spTree>
    <p:extLst>
      <p:ext uri="{BB962C8B-B14F-4D97-AF65-F5344CB8AC3E}">
        <p14:creationId xmlns:p14="http://schemas.microsoft.com/office/powerpoint/2010/main" val="35800713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chor="b"/>
          <a:lstStyle>
            <a:lvl1pPr>
              <a:defRPr sz="3200"/>
            </a:lvl1pPr>
          </a:lstStyle>
          <a:p>
            <a:pPr rtl="0"/>
            <a:r>
              <a:rPr lang="en-US" noProof="0"/>
              <a:t>Click to edit Master title style</a:t>
            </a:r>
            <a:endParaRPr lang="en-GB" noProof="0" dirty="0"/>
          </a:p>
        </p:txBody>
      </p:sp>
      <p:sp>
        <p:nvSpPr>
          <p:cNvPr id="3" name="Content Placeholder 2"/>
          <p:cNvSpPr>
            <a:spLocks noGrp="1"/>
          </p:cNvSpPr>
          <p:nvPr>
            <p:ph idx="1"/>
          </p:nvPr>
        </p:nvSpPr>
        <p:spPr>
          <a:xfrm>
            <a:off x="4724400" y="1828800"/>
            <a:ext cx="5943600" cy="3476625"/>
          </a:xfrm>
        </p:spPr>
        <p:txBody>
          <a:bodyPr rtlCol="0">
            <a:normAutofit/>
          </a:bodyPr>
          <a:lstStyle>
            <a:lvl1pPr>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rtl="0"/>
            <a:r>
              <a:rPr lang="en-US" noProof="0"/>
              <a:t>Click to edit Master text styles</a:t>
            </a:r>
          </a:p>
          <a:p>
            <a:pPr lvl="1" rtl="0"/>
            <a:r>
              <a:rPr lang="en-US" noProof="0"/>
              <a:t>Second level</a:t>
            </a:r>
          </a:p>
          <a:p>
            <a:pPr lvl="2" rtl="0"/>
            <a:r>
              <a:rPr lang="en-US" noProof="0"/>
              <a:t>Third level</a:t>
            </a:r>
          </a:p>
          <a:p>
            <a:pPr lvl="3" rtl="0"/>
            <a:r>
              <a:rPr lang="en-US" noProof="0"/>
              <a:t>Fourth level</a:t>
            </a:r>
          </a:p>
          <a:p>
            <a:pPr lvl="4" rtl="0"/>
            <a:r>
              <a:rPr lang="en-US" noProof="0"/>
              <a:t>Fifth level</a:t>
            </a:r>
            <a:endParaRPr lang="en-GB" noProof="0" dirty="0"/>
          </a:p>
        </p:txBody>
      </p:sp>
      <p:sp>
        <p:nvSpPr>
          <p:cNvPr id="4" name="Text Placeholder 3"/>
          <p:cNvSpPr>
            <a:spLocks noGrp="1"/>
          </p:cNvSpPr>
          <p:nvPr>
            <p:ph type="body" sz="half" idx="2"/>
          </p:nvPr>
        </p:nvSpPr>
        <p:spPr>
          <a:xfrm>
            <a:off x="1523999" y="1828800"/>
            <a:ext cx="2926080" cy="3476625"/>
          </a:xfrm>
        </p:spPr>
        <p:txBody>
          <a:bodyPr rtlCol="0">
            <a:normAutofit/>
          </a:bodyPr>
          <a:lstStyle>
            <a:lvl1pPr marL="0" indent="0">
              <a:spcBef>
                <a:spcPts val="1200"/>
              </a:spcBef>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en-US" noProof="0"/>
              <a:t>Click to edit Master text styles</a:t>
            </a:r>
          </a:p>
        </p:txBody>
      </p:sp>
      <p:sp>
        <p:nvSpPr>
          <p:cNvPr id="6" name="Footer Placeholder 5"/>
          <p:cNvSpPr>
            <a:spLocks noGrp="1"/>
          </p:cNvSpPr>
          <p:nvPr>
            <p:ph type="ftr" sz="quarter" idx="11"/>
          </p:nvPr>
        </p:nvSpPr>
        <p:spPr/>
        <p:txBody>
          <a:bodyPr rtlCol="0"/>
          <a:lstStyle/>
          <a:p>
            <a:pPr rtl="0"/>
            <a:r>
              <a:rPr lang="en-GB" noProof="0" dirty="0"/>
              <a:t>Add a footer</a:t>
            </a:r>
          </a:p>
        </p:txBody>
      </p:sp>
      <p:sp>
        <p:nvSpPr>
          <p:cNvPr id="5" name="Date Placeholder 4"/>
          <p:cNvSpPr>
            <a:spLocks noGrp="1"/>
          </p:cNvSpPr>
          <p:nvPr>
            <p:ph type="dt" sz="half" idx="10"/>
          </p:nvPr>
        </p:nvSpPr>
        <p:spPr/>
        <p:txBody>
          <a:bodyPr rtlCol="0"/>
          <a:lstStyle/>
          <a:p>
            <a:pPr rtl="0"/>
            <a:fld id="{B2AB2539-38DF-4CA5-87A7-E69B9F49F297}" type="datetime1">
              <a:rPr lang="en-GB" noProof="0" smtClean="0"/>
              <a:t>11/06/2024</a:t>
            </a:fld>
            <a:endParaRPr lang="en-GB" noProof="0" dirty="0"/>
          </a:p>
        </p:txBody>
      </p:sp>
      <p:sp>
        <p:nvSpPr>
          <p:cNvPr id="7" name="Slide Number Placeholder 6"/>
          <p:cNvSpPr>
            <a:spLocks noGrp="1"/>
          </p:cNvSpPr>
          <p:nvPr>
            <p:ph type="sldNum" sz="quarter" idx="12"/>
          </p:nvPr>
        </p:nvSpPr>
        <p:spPr/>
        <p:txBody>
          <a:bodyPr rtlCol="0"/>
          <a:lstStyle/>
          <a:p>
            <a:pPr rtl="0"/>
            <a:fld id="{289D71E3-7D81-4C24-B9D8-6B108755C64C}" type="slidenum">
              <a:rPr lang="en-GB" noProof="0" smtClean="0"/>
              <a:t>‹#›</a:t>
            </a:fld>
            <a:endParaRPr lang="en-GB" noProof="0" dirty="0"/>
          </a:p>
        </p:txBody>
      </p:sp>
    </p:spTree>
    <p:extLst>
      <p:ext uri="{BB962C8B-B14F-4D97-AF65-F5344CB8AC3E}">
        <p14:creationId xmlns:p14="http://schemas.microsoft.com/office/powerpoint/2010/main" val="8073542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8" name="Freeform 5"/>
          <p:cNvSpPr>
            <a:spLocks/>
          </p:cNvSpPr>
          <p:nvPr/>
        </p:nvSpPr>
        <p:spPr bwMode="gray">
          <a:xfrm>
            <a:off x="804333" y="1695450"/>
            <a:ext cx="5596467" cy="3295650"/>
          </a:xfrm>
          <a:custGeom>
            <a:avLst/>
            <a:gdLst>
              <a:gd name="T0" fmla="*/ 1279 w 1347"/>
              <a:gd name="T1" fmla="*/ 919 h 986"/>
              <a:gd name="T2" fmla="*/ 65 w 1347"/>
              <a:gd name="T3" fmla="*/ 919 h 986"/>
              <a:gd name="T4" fmla="*/ 65 w 1347"/>
              <a:gd name="T5" fmla="*/ 64 h 986"/>
              <a:gd name="T6" fmla="*/ 1279 w 1347"/>
              <a:gd name="T7" fmla="*/ 64 h 986"/>
              <a:gd name="T8" fmla="*/ 1279 w 1347"/>
              <a:gd name="T9" fmla="*/ 919 h 986"/>
            </a:gdLst>
            <a:ahLst/>
            <a:cxnLst>
              <a:cxn ang="0">
                <a:pos x="T0" y="T1"/>
              </a:cxn>
              <a:cxn ang="0">
                <a:pos x="T2" y="T3"/>
              </a:cxn>
              <a:cxn ang="0">
                <a:pos x="T4" y="T5"/>
              </a:cxn>
              <a:cxn ang="0">
                <a:pos x="T6" y="T7"/>
              </a:cxn>
              <a:cxn ang="0">
                <a:pos x="T8" y="T9"/>
              </a:cxn>
            </a:cxnLst>
            <a:rect l="0" t="0" r="r" b="b"/>
            <a:pathLst>
              <a:path w="1347" h="986">
                <a:moveTo>
                  <a:pt x="1279" y="919"/>
                </a:moveTo>
                <a:cubicBezTo>
                  <a:pt x="1211" y="986"/>
                  <a:pt x="121" y="974"/>
                  <a:pt x="65" y="919"/>
                </a:cubicBezTo>
                <a:cubicBezTo>
                  <a:pt x="9" y="863"/>
                  <a:pt x="0" y="128"/>
                  <a:pt x="65" y="64"/>
                </a:cubicBezTo>
                <a:cubicBezTo>
                  <a:pt x="130" y="0"/>
                  <a:pt x="1217" y="3"/>
                  <a:pt x="1279" y="64"/>
                </a:cubicBezTo>
                <a:cubicBezTo>
                  <a:pt x="1341" y="125"/>
                  <a:pt x="1347" y="852"/>
                  <a:pt x="1279" y="919"/>
                </a:cubicBezTo>
                <a:close/>
              </a:path>
            </a:pathLst>
          </a:custGeom>
          <a:solidFill>
            <a:srgbClr val="FFFFFF"/>
          </a:solidFill>
          <a:ln>
            <a:noFill/>
          </a:ln>
          <a:effectLst>
            <a:outerShdw blurRad="317500" dist="63500" dir="2700000" algn="tl" rotWithShape="0">
              <a:prstClr val="black">
                <a:alpha val="30000"/>
              </a:prstClr>
            </a:outerShdw>
          </a:effectLst>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2" name="Title 1"/>
          <p:cNvSpPr>
            <a:spLocks noGrp="1"/>
          </p:cNvSpPr>
          <p:nvPr>
            <p:ph type="title"/>
          </p:nvPr>
        </p:nvSpPr>
        <p:spPr/>
        <p:txBody>
          <a:bodyPr rtlCol="0" anchor="b"/>
          <a:lstStyle>
            <a:lvl1pPr>
              <a:defRPr sz="3200"/>
            </a:lvl1pPr>
          </a:lstStyle>
          <a:p>
            <a:pPr rtl="0"/>
            <a:r>
              <a:rPr lang="en-US" noProof="0"/>
              <a:t>Click to edit Master title style</a:t>
            </a:r>
            <a:endParaRPr lang="en-GB" noProof="0" dirty="0"/>
          </a:p>
        </p:txBody>
      </p:sp>
      <p:sp>
        <p:nvSpPr>
          <p:cNvPr id="12" name="Picture Placeholder 11" descr="An empty placeholder to add an image. Click on the placeholder and select the image that you wish to add"/>
          <p:cNvSpPr>
            <a:spLocks noGrp="1"/>
          </p:cNvSpPr>
          <p:nvPr>
            <p:ph type="pic" idx="1"/>
          </p:nvPr>
        </p:nvSpPr>
        <p:spPr>
          <a:xfrm>
            <a:off x="1006022" y="1874520"/>
            <a:ext cx="5193089" cy="2937510"/>
          </a:xfrm>
          <a:custGeom>
            <a:avLst/>
            <a:gdLst>
              <a:gd name="connsiteX0" fmla="*/ 2531359 w 5066932"/>
              <a:gd name="connsiteY0" fmla="*/ 21 h 2945784"/>
              <a:gd name="connsiteX1" fmla="*/ 4878015 w 5066932"/>
              <a:gd name="connsiteY1" fmla="*/ 145719 h 2945784"/>
              <a:gd name="connsiteX2" fmla="*/ 4878015 w 5066932"/>
              <a:gd name="connsiteY2" fmla="*/ 2803241 h 2945784"/>
              <a:gd name="connsiteX3" fmla="*/ 175988 w 5066932"/>
              <a:gd name="connsiteY3" fmla="*/ 2803241 h 2945784"/>
              <a:gd name="connsiteX4" fmla="*/ 175988 w 5066932"/>
              <a:gd name="connsiteY4" fmla="*/ 145719 h 2945784"/>
              <a:gd name="connsiteX5" fmla="*/ 2531359 w 5066932"/>
              <a:gd name="connsiteY5" fmla="*/ 21 h 2945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66932" h="2945784">
                <a:moveTo>
                  <a:pt x="2531359" y="21"/>
                </a:moveTo>
                <a:cubicBezTo>
                  <a:pt x="3645379" y="1187"/>
                  <a:pt x="4757946" y="50918"/>
                  <a:pt x="4878015" y="145719"/>
                </a:cubicBezTo>
                <a:cubicBezTo>
                  <a:pt x="5118151" y="335320"/>
                  <a:pt x="5141390" y="2594991"/>
                  <a:pt x="4878015" y="2803241"/>
                </a:cubicBezTo>
                <a:cubicBezTo>
                  <a:pt x="4614639" y="3011491"/>
                  <a:pt x="392886" y="2974193"/>
                  <a:pt x="175988" y="2803241"/>
                </a:cubicBezTo>
                <a:cubicBezTo>
                  <a:pt x="-40909" y="2629181"/>
                  <a:pt x="-75768" y="344644"/>
                  <a:pt x="175988" y="145719"/>
                </a:cubicBezTo>
                <a:cubicBezTo>
                  <a:pt x="301866" y="46256"/>
                  <a:pt x="1417339" y="-1144"/>
                  <a:pt x="2531359" y="21"/>
                </a:cubicBezTo>
                <a:close/>
              </a:path>
            </a:pathLst>
          </a:custGeom>
          <a:solidFill>
            <a:schemeClr val="accent2">
              <a:lumMod val="20000"/>
              <a:lumOff val="80000"/>
            </a:schemeClr>
          </a:solidFill>
        </p:spPr>
        <p:txBody>
          <a:bodyPr wrap="square" tIns="365760" rtlCol="0">
            <a:no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en-US" noProof="0"/>
              <a:t>Click icon to add picture</a:t>
            </a:r>
            <a:endParaRPr lang="en-GB" noProof="0" dirty="0"/>
          </a:p>
        </p:txBody>
      </p:sp>
      <p:sp>
        <p:nvSpPr>
          <p:cNvPr id="4" name="Text Placeholder 3"/>
          <p:cNvSpPr>
            <a:spLocks noGrp="1"/>
          </p:cNvSpPr>
          <p:nvPr>
            <p:ph type="body" sz="half" idx="2"/>
          </p:nvPr>
        </p:nvSpPr>
        <p:spPr>
          <a:xfrm>
            <a:off x="7010400" y="2245995"/>
            <a:ext cx="3657600" cy="2194560"/>
          </a:xfrm>
        </p:spPr>
        <p:txBody>
          <a:bodyPr rtlCol="0">
            <a:normAutofit/>
          </a:bodyPr>
          <a:lstStyle>
            <a:lvl1pPr marL="0" indent="0">
              <a:spcBef>
                <a:spcPts val="1200"/>
              </a:spcBef>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en-US" noProof="0"/>
              <a:t>Click to edit Master text styles</a:t>
            </a:r>
          </a:p>
        </p:txBody>
      </p:sp>
      <p:sp>
        <p:nvSpPr>
          <p:cNvPr id="6" name="Footer Placeholder 5"/>
          <p:cNvSpPr>
            <a:spLocks noGrp="1"/>
          </p:cNvSpPr>
          <p:nvPr>
            <p:ph type="ftr" sz="quarter" idx="11"/>
          </p:nvPr>
        </p:nvSpPr>
        <p:spPr/>
        <p:txBody>
          <a:bodyPr rtlCol="0"/>
          <a:lstStyle/>
          <a:p>
            <a:pPr rtl="0"/>
            <a:r>
              <a:rPr lang="en-GB" noProof="0" dirty="0"/>
              <a:t>Add a footer</a:t>
            </a:r>
          </a:p>
        </p:txBody>
      </p:sp>
      <p:sp>
        <p:nvSpPr>
          <p:cNvPr id="5" name="Date Placeholder 4"/>
          <p:cNvSpPr>
            <a:spLocks noGrp="1"/>
          </p:cNvSpPr>
          <p:nvPr>
            <p:ph type="dt" sz="half" idx="10"/>
          </p:nvPr>
        </p:nvSpPr>
        <p:spPr/>
        <p:txBody>
          <a:bodyPr rtlCol="0"/>
          <a:lstStyle/>
          <a:p>
            <a:pPr rtl="0"/>
            <a:fld id="{5C6B51CB-EB71-4D50-9CE4-F98A4C970365}" type="datetime1">
              <a:rPr lang="en-GB" noProof="0" smtClean="0"/>
              <a:t>11/06/2024</a:t>
            </a:fld>
            <a:endParaRPr lang="en-GB" noProof="0" dirty="0"/>
          </a:p>
        </p:txBody>
      </p:sp>
      <p:sp>
        <p:nvSpPr>
          <p:cNvPr id="7" name="Slide Number Placeholder 6"/>
          <p:cNvSpPr>
            <a:spLocks noGrp="1"/>
          </p:cNvSpPr>
          <p:nvPr>
            <p:ph type="sldNum" sz="quarter" idx="12"/>
          </p:nvPr>
        </p:nvSpPr>
        <p:spPr/>
        <p:txBody>
          <a:bodyPr rtlCol="0"/>
          <a:lstStyle/>
          <a:p>
            <a:pPr rtl="0"/>
            <a:fld id="{289D71E3-7D81-4C24-B9D8-6B108755C64C}" type="slidenum">
              <a:rPr lang="en-GB" noProof="0" smtClean="0"/>
              <a:t>‹#›</a:t>
            </a:fld>
            <a:endParaRPr lang="en-GB" noProof="0" dirty="0"/>
          </a:p>
        </p:txBody>
      </p:sp>
    </p:spTree>
    <p:extLst>
      <p:ext uri="{BB962C8B-B14F-4D97-AF65-F5344CB8AC3E}">
        <p14:creationId xmlns:p14="http://schemas.microsoft.com/office/powerpoint/2010/main" val="6513188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16" cstate="print">
            <a:extLst>
              <a:ext uri="{28A0092B-C50C-407E-A947-70E740481C1C}">
                <a14:useLocalDpi xmlns:a14="http://schemas.microsoft.com/office/drawing/2010/main" val="0"/>
              </a:ext>
            </a:extLst>
          </a:blip>
          <a:srcRect l="525" t="511" r="525" b="2999"/>
          <a:stretch/>
        </p:blipFill>
        <p:spPr>
          <a:xfrm>
            <a:off x="0" y="0"/>
            <a:ext cx="12188826" cy="6858000"/>
          </a:xfrm>
          <a:prstGeom prst="rect">
            <a:avLst/>
          </a:prstGeom>
        </p:spPr>
      </p:pic>
      <p:sp>
        <p:nvSpPr>
          <p:cNvPr id="2" name="Title Placeholder 1"/>
          <p:cNvSpPr>
            <a:spLocks noGrp="1"/>
          </p:cNvSpPr>
          <p:nvPr>
            <p:ph type="title"/>
          </p:nvPr>
        </p:nvSpPr>
        <p:spPr>
          <a:xfrm>
            <a:off x="838200" y="365126"/>
            <a:ext cx="9829800" cy="1082674"/>
          </a:xfrm>
          <a:prstGeom prst="rect">
            <a:avLst/>
          </a:prstGeom>
        </p:spPr>
        <p:txBody>
          <a:bodyPr vert="horz" lIns="91440" tIns="45720" rIns="91440" bIns="45720" rtlCol="0" anchor="b">
            <a:normAutofit/>
          </a:bodyPr>
          <a:lstStyle/>
          <a:p>
            <a:pPr rtl="0"/>
            <a:r>
              <a:rPr lang="en-US" noProof="0"/>
              <a:t>Click to edit Master title style</a:t>
            </a:r>
            <a:endParaRPr lang="en-GB" noProof="0" dirty="0"/>
          </a:p>
        </p:txBody>
      </p:sp>
      <p:sp>
        <p:nvSpPr>
          <p:cNvPr id="3" name="Text Placeholder 2"/>
          <p:cNvSpPr>
            <a:spLocks noGrp="1"/>
          </p:cNvSpPr>
          <p:nvPr>
            <p:ph type="body" idx="1"/>
          </p:nvPr>
        </p:nvSpPr>
        <p:spPr>
          <a:xfrm>
            <a:off x="1524000" y="1828800"/>
            <a:ext cx="9144000" cy="3474720"/>
          </a:xfrm>
          <a:prstGeom prst="rect">
            <a:avLst/>
          </a:prstGeom>
        </p:spPr>
        <p:txBody>
          <a:bodyPr vert="horz" lIns="91440" tIns="45720" rIns="91440" bIns="45720" rtlCol="0">
            <a:normAutofit/>
          </a:bodyPr>
          <a:lstStyle/>
          <a:p>
            <a:pPr lvl="0" rtl="0"/>
            <a:r>
              <a:rPr lang="en-US" noProof="0"/>
              <a:t>Click to edit Master text styles</a:t>
            </a:r>
          </a:p>
          <a:p>
            <a:pPr lvl="1" rtl="0"/>
            <a:r>
              <a:rPr lang="en-US" noProof="0"/>
              <a:t>Second level</a:t>
            </a:r>
          </a:p>
          <a:p>
            <a:pPr lvl="2" rtl="0"/>
            <a:r>
              <a:rPr lang="en-US" noProof="0"/>
              <a:t>Third level</a:t>
            </a:r>
          </a:p>
          <a:p>
            <a:pPr lvl="3" rtl="0"/>
            <a:r>
              <a:rPr lang="en-US" noProof="0"/>
              <a:t>Fourth level</a:t>
            </a:r>
          </a:p>
          <a:p>
            <a:pPr lvl="4" rtl="0"/>
            <a:r>
              <a:rPr lang="en-US" noProof="0"/>
              <a:t>Fifth level</a:t>
            </a:r>
            <a:endParaRPr lang="en-GB" noProof="0" dirty="0"/>
          </a:p>
        </p:txBody>
      </p:sp>
      <p:sp>
        <p:nvSpPr>
          <p:cNvPr id="5" name="Footer Placeholder 4"/>
          <p:cNvSpPr>
            <a:spLocks noGrp="1"/>
          </p:cNvSpPr>
          <p:nvPr>
            <p:ph type="ftr" sz="quarter" idx="3"/>
          </p:nvPr>
        </p:nvSpPr>
        <p:spPr>
          <a:xfrm>
            <a:off x="2209800" y="6416675"/>
            <a:ext cx="4572000" cy="365125"/>
          </a:xfrm>
          <a:prstGeom prst="rect">
            <a:avLst/>
          </a:prstGeom>
        </p:spPr>
        <p:txBody>
          <a:bodyPr vert="horz" lIns="91440" tIns="45720" rIns="91440" bIns="45720" rtlCol="0" anchor="ctr"/>
          <a:lstStyle>
            <a:lvl1pPr algn="l">
              <a:defRPr sz="1100">
                <a:solidFill>
                  <a:schemeClr val="tx1"/>
                </a:solidFill>
              </a:defRPr>
            </a:lvl1pPr>
          </a:lstStyle>
          <a:p>
            <a:pPr rtl="0"/>
            <a:r>
              <a:rPr lang="en-GB" noProof="0" dirty="0"/>
              <a:t>Add a footer</a:t>
            </a:r>
          </a:p>
        </p:txBody>
      </p:sp>
      <p:sp>
        <p:nvSpPr>
          <p:cNvPr id="4" name="Date Placeholder 3"/>
          <p:cNvSpPr>
            <a:spLocks noGrp="1"/>
          </p:cNvSpPr>
          <p:nvPr>
            <p:ph type="dt" sz="half" idx="2"/>
          </p:nvPr>
        </p:nvSpPr>
        <p:spPr>
          <a:xfrm>
            <a:off x="7010400" y="6416675"/>
            <a:ext cx="1371600" cy="365125"/>
          </a:xfrm>
          <a:prstGeom prst="rect">
            <a:avLst/>
          </a:prstGeom>
        </p:spPr>
        <p:txBody>
          <a:bodyPr vert="horz" lIns="91440" tIns="45720" rIns="91440" bIns="45720" rtlCol="0" anchor="ctr"/>
          <a:lstStyle>
            <a:lvl1pPr algn="r">
              <a:defRPr sz="1100">
                <a:solidFill>
                  <a:schemeClr val="tx1"/>
                </a:solidFill>
              </a:defRPr>
            </a:lvl1pPr>
          </a:lstStyle>
          <a:p>
            <a:pPr rtl="0"/>
            <a:fld id="{D7A14578-F1F8-4DAB-8600-44E382B551B5}" type="datetime1">
              <a:rPr lang="en-GB" noProof="0" smtClean="0"/>
              <a:t>11/06/2024</a:t>
            </a:fld>
            <a:endParaRPr lang="en-GB" noProof="0" dirty="0"/>
          </a:p>
        </p:txBody>
      </p:sp>
      <p:sp>
        <p:nvSpPr>
          <p:cNvPr id="6" name="Slide Number Placeholder 5"/>
          <p:cNvSpPr>
            <a:spLocks noGrp="1"/>
          </p:cNvSpPr>
          <p:nvPr>
            <p:ph type="sldNum" sz="quarter" idx="4"/>
          </p:nvPr>
        </p:nvSpPr>
        <p:spPr>
          <a:xfrm>
            <a:off x="8610600" y="6416675"/>
            <a:ext cx="838200" cy="365125"/>
          </a:xfrm>
          <a:prstGeom prst="rect">
            <a:avLst/>
          </a:prstGeom>
        </p:spPr>
        <p:txBody>
          <a:bodyPr vert="horz" lIns="91440" tIns="45720" rIns="91440" bIns="45720" rtlCol="0" anchor="ctr"/>
          <a:lstStyle>
            <a:lvl1pPr algn="r">
              <a:defRPr sz="1100">
                <a:solidFill>
                  <a:schemeClr val="tx1"/>
                </a:solidFill>
              </a:defRPr>
            </a:lvl1pPr>
          </a:lstStyle>
          <a:p>
            <a:pPr rtl="0"/>
            <a:fld id="{289D71E3-7D81-4C24-B9D8-6B108755C64C}" type="slidenum">
              <a:rPr lang="en-GB" noProof="0" smtClean="0"/>
              <a:pPr/>
              <a:t>‹#›</a:t>
            </a:fld>
            <a:endParaRPr lang="en-GB" noProof="0" dirty="0"/>
          </a:p>
        </p:txBody>
      </p:sp>
    </p:spTree>
    <p:extLst>
      <p:ext uri="{BB962C8B-B14F-4D97-AF65-F5344CB8AC3E}">
        <p14:creationId xmlns:p14="http://schemas.microsoft.com/office/powerpoint/2010/main" val="3616545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2" r:id="rId11"/>
    <p:sldLayoutId id="2147483661" r:id="rId12"/>
    <p:sldLayoutId id="2147483658" r:id="rId13"/>
    <p:sldLayoutId id="2147483659" r:id="rId14"/>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sz="32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800"/>
        </a:spcBef>
        <a:buFont typeface="Arial" panose="020B0604020202020204" pitchFamily="34" charset="0"/>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1200"/>
        </a:spcBef>
        <a:buFont typeface="Arial" panose="020B0604020202020204" pitchFamily="34" charset="0"/>
        <a:buChar char="•"/>
        <a:defRPr sz="1800" kern="1200">
          <a:solidFill>
            <a:schemeClr val="tx1"/>
          </a:solidFill>
          <a:latin typeface="+mn-lt"/>
          <a:ea typeface="+mn-ea"/>
          <a:cs typeface="+mn-cs"/>
        </a:defRPr>
      </a:lvl2pPr>
      <a:lvl3pPr marL="685800" indent="-182880"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3pPr>
      <a:lvl4pPr marL="914400" indent="-182880" algn="l" defTabSz="914400" rtl="0" eaLnBrk="1" latinLnBrk="0" hangingPunct="1">
        <a:lnSpc>
          <a:spcPct val="90000"/>
        </a:lnSpc>
        <a:spcBef>
          <a:spcPts val="600"/>
        </a:spcBef>
        <a:buFont typeface="Arial" panose="020B0604020202020204" pitchFamily="34" charset="0"/>
        <a:buChar char="•"/>
        <a:defRPr sz="1400" kern="1200">
          <a:solidFill>
            <a:schemeClr val="tx1"/>
          </a:solidFill>
          <a:latin typeface="+mn-lt"/>
          <a:ea typeface="+mn-ea"/>
          <a:cs typeface="+mn-cs"/>
        </a:defRPr>
      </a:lvl4pPr>
      <a:lvl5pPr marL="1143000" indent="-182880" algn="l" defTabSz="914400" rtl="0" eaLnBrk="1" latinLnBrk="0" hangingPunct="1">
        <a:lnSpc>
          <a:spcPct val="90000"/>
        </a:lnSpc>
        <a:spcBef>
          <a:spcPts val="600"/>
        </a:spcBef>
        <a:buFont typeface="Arial" panose="020B0604020202020204" pitchFamily="34" charset="0"/>
        <a:buChar char="•"/>
        <a:defRPr sz="1400" kern="1200">
          <a:solidFill>
            <a:schemeClr val="tx1"/>
          </a:solidFill>
          <a:latin typeface="+mn-lt"/>
          <a:ea typeface="+mn-ea"/>
          <a:cs typeface="+mn-cs"/>
        </a:defRPr>
      </a:lvl5pPr>
      <a:lvl6pPr marL="1371600" indent="-182880" algn="l" defTabSz="914400" rtl="0" eaLnBrk="1" latinLnBrk="0" hangingPunct="1">
        <a:lnSpc>
          <a:spcPct val="90000"/>
        </a:lnSpc>
        <a:spcBef>
          <a:spcPts val="600"/>
        </a:spcBef>
        <a:buFont typeface="Arial" panose="020B0604020202020204" pitchFamily="34" charset="0"/>
        <a:buChar char="•"/>
        <a:defRPr sz="1400" kern="1200">
          <a:solidFill>
            <a:schemeClr val="tx1"/>
          </a:solidFill>
          <a:latin typeface="+mn-lt"/>
          <a:ea typeface="+mn-ea"/>
          <a:cs typeface="+mn-cs"/>
        </a:defRPr>
      </a:lvl6pPr>
      <a:lvl7pPr marL="1600200" indent="-182880" algn="l" defTabSz="914400" rtl="0" eaLnBrk="1" latinLnBrk="0" hangingPunct="1">
        <a:lnSpc>
          <a:spcPct val="90000"/>
        </a:lnSpc>
        <a:spcBef>
          <a:spcPts val="600"/>
        </a:spcBef>
        <a:buFont typeface="Arial" panose="020B0604020202020204" pitchFamily="34" charset="0"/>
        <a:buChar char="•"/>
        <a:defRPr sz="1400" kern="1200">
          <a:solidFill>
            <a:schemeClr val="tx1"/>
          </a:solidFill>
          <a:latin typeface="+mn-lt"/>
          <a:ea typeface="+mn-ea"/>
          <a:cs typeface="+mn-cs"/>
        </a:defRPr>
      </a:lvl7pPr>
      <a:lvl8pPr marL="1828800" indent="-182880" algn="l" defTabSz="914400" rtl="0" eaLnBrk="1" latinLnBrk="0" hangingPunct="1">
        <a:lnSpc>
          <a:spcPct val="90000"/>
        </a:lnSpc>
        <a:spcBef>
          <a:spcPts val="600"/>
        </a:spcBef>
        <a:buFont typeface="Arial" panose="020B0604020202020204" pitchFamily="34" charset="0"/>
        <a:buChar char="•"/>
        <a:defRPr sz="1400" kern="1200">
          <a:solidFill>
            <a:schemeClr val="tx1"/>
          </a:solidFill>
          <a:latin typeface="+mn-lt"/>
          <a:ea typeface="+mn-ea"/>
          <a:cs typeface="+mn-cs"/>
        </a:defRPr>
      </a:lvl8pPr>
      <a:lvl9pPr marL="2057400" indent="-182880" algn="l" defTabSz="914400" rtl="0" eaLnBrk="1" latinLnBrk="0" hangingPunct="1">
        <a:lnSpc>
          <a:spcPct val="90000"/>
        </a:lnSpc>
        <a:spcBef>
          <a:spcPts val="6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0.xml"/><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11.xml"/><Relationship Id="rId5" Type="http://schemas.openxmlformats.org/officeDocument/2006/relationships/image" Target="../media/image18.png"/><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png"/></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rtlCol="0"/>
          <a:lstStyle/>
          <a:p>
            <a:pPr rtl="0"/>
            <a:r>
              <a:rPr lang="en-GB" dirty="0"/>
              <a:t>Henshaw Primary School</a:t>
            </a:r>
          </a:p>
        </p:txBody>
      </p:sp>
      <p:sp>
        <p:nvSpPr>
          <p:cNvPr id="3" name="Subtitle 2"/>
          <p:cNvSpPr>
            <a:spLocks noGrp="1"/>
          </p:cNvSpPr>
          <p:nvPr>
            <p:ph type="subTitle" idx="1"/>
          </p:nvPr>
        </p:nvSpPr>
        <p:spPr/>
        <p:txBody>
          <a:bodyPr rtlCol="0"/>
          <a:lstStyle/>
          <a:p>
            <a:pPr rtl="0"/>
            <a:r>
              <a:rPr lang="en-GB" dirty="0"/>
              <a:t>Welcome</a:t>
            </a:r>
          </a:p>
        </p:txBody>
      </p:sp>
      <p:pic>
        <p:nvPicPr>
          <p:cNvPr id="4" name="Picture 3">
            <a:extLst>
              <a:ext uri="{FF2B5EF4-FFF2-40B4-BE49-F238E27FC236}">
                <a16:creationId xmlns:a16="http://schemas.microsoft.com/office/drawing/2014/main" id="{E3917CB4-E532-D75D-2EB3-BCE4FC979278}"/>
              </a:ext>
            </a:extLst>
          </p:cNvPr>
          <p:cNvPicPr>
            <a:picLocks noChangeAspect="1"/>
          </p:cNvPicPr>
          <p:nvPr/>
        </p:nvPicPr>
        <p:blipFill rotWithShape="1">
          <a:blip r:embed="rId3"/>
          <a:srcRect l="55316" t="43700" r="34644" b="39500"/>
          <a:stretch/>
        </p:blipFill>
        <p:spPr>
          <a:xfrm>
            <a:off x="7680176" y="533400"/>
            <a:ext cx="1440160" cy="1355445"/>
          </a:xfrm>
          <a:prstGeom prst="rect">
            <a:avLst/>
          </a:prstGeom>
        </p:spPr>
      </p:pic>
    </p:spTree>
    <p:extLst>
      <p:ext uri="{BB962C8B-B14F-4D97-AF65-F5344CB8AC3E}">
        <p14:creationId xmlns:p14="http://schemas.microsoft.com/office/powerpoint/2010/main" val="27980470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lstStyle/>
          <a:p>
            <a:pPr rtl="0"/>
            <a:r>
              <a:rPr lang="en-GB" dirty="0"/>
              <a:t>Mr </a:t>
            </a:r>
            <a:r>
              <a:rPr lang="en-GB" dirty="0" err="1"/>
              <a:t>Glenton</a:t>
            </a:r>
            <a:endParaRPr lang="en-GB" dirty="0"/>
          </a:p>
        </p:txBody>
      </p:sp>
      <p:sp>
        <p:nvSpPr>
          <p:cNvPr id="3" name="Text Placeholder 2"/>
          <p:cNvSpPr>
            <a:spLocks noGrp="1"/>
          </p:cNvSpPr>
          <p:nvPr>
            <p:ph type="body" idx="1"/>
          </p:nvPr>
        </p:nvSpPr>
        <p:spPr/>
        <p:txBody>
          <a:bodyPr rtlCol="0"/>
          <a:lstStyle/>
          <a:p>
            <a:pPr rtl="0"/>
            <a:r>
              <a:rPr lang="en-GB" dirty="0"/>
              <a:t>Introductions</a:t>
            </a:r>
          </a:p>
        </p:txBody>
      </p:sp>
      <p:pic>
        <p:nvPicPr>
          <p:cNvPr id="7" name="Picture 6">
            <a:extLst>
              <a:ext uri="{FF2B5EF4-FFF2-40B4-BE49-F238E27FC236}">
                <a16:creationId xmlns:a16="http://schemas.microsoft.com/office/drawing/2014/main" id="{550D5ECC-EADC-97A8-371B-EFD9B6BB8218}"/>
              </a:ext>
            </a:extLst>
          </p:cNvPr>
          <p:cNvPicPr>
            <a:picLocks noChangeAspect="1"/>
          </p:cNvPicPr>
          <p:nvPr/>
        </p:nvPicPr>
        <p:blipFill rotWithShape="1">
          <a:blip r:embed="rId3"/>
          <a:srcRect l="34054" t="34445" r="61221" b="57350"/>
          <a:stretch/>
        </p:blipFill>
        <p:spPr>
          <a:xfrm>
            <a:off x="3352801" y="2996952"/>
            <a:ext cx="943000" cy="921195"/>
          </a:xfrm>
          <a:prstGeom prst="rect">
            <a:avLst/>
          </a:prstGeom>
        </p:spPr>
      </p:pic>
    </p:spTree>
    <p:extLst>
      <p:ext uri="{BB962C8B-B14F-4D97-AF65-F5344CB8AC3E}">
        <p14:creationId xmlns:p14="http://schemas.microsoft.com/office/powerpoint/2010/main" val="6843423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02524" y="692696"/>
            <a:ext cx="9829800" cy="1082674"/>
          </a:xfrm>
        </p:spPr>
        <p:txBody>
          <a:bodyPr rtlCol="0"/>
          <a:lstStyle/>
          <a:p>
            <a:pPr rtl="0"/>
            <a:r>
              <a:rPr lang="en-GB" dirty="0"/>
              <a:t>Mrs Alberts and Mrs Jamerson</a:t>
            </a:r>
          </a:p>
        </p:txBody>
      </p:sp>
      <p:sp>
        <p:nvSpPr>
          <p:cNvPr id="3" name="Text Placeholder 2"/>
          <p:cNvSpPr>
            <a:spLocks noGrp="1"/>
          </p:cNvSpPr>
          <p:nvPr>
            <p:ph type="body" sz="half" idx="2"/>
          </p:nvPr>
        </p:nvSpPr>
        <p:spPr>
          <a:xfrm>
            <a:off x="6672064" y="1988840"/>
            <a:ext cx="3657600" cy="2194560"/>
          </a:xfrm>
        </p:spPr>
        <p:txBody>
          <a:bodyPr rtlCol="0"/>
          <a:lstStyle/>
          <a:p>
            <a:pPr rtl="0"/>
            <a:r>
              <a:rPr lang="en-GB" dirty="0"/>
              <a:t>Introductions</a:t>
            </a:r>
          </a:p>
        </p:txBody>
      </p:sp>
      <p:pic>
        <p:nvPicPr>
          <p:cNvPr id="3074" name="Picture 2">
            <a:extLst>
              <a:ext uri="{FF2B5EF4-FFF2-40B4-BE49-F238E27FC236}">
                <a16:creationId xmlns:a16="http://schemas.microsoft.com/office/drawing/2014/main" id="{A2D3DFD2-5A36-47B2-828C-40E23F4CD96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91544" y="1556792"/>
            <a:ext cx="2937520" cy="34696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338939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911424" y="5229200"/>
            <a:ext cx="8115419" cy="701674"/>
          </a:xfrm>
        </p:spPr>
        <p:txBody>
          <a:bodyPr rtlCol="0"/>
          <a:lstStyle/>
          <a:p>
            <a:pPr rtl="0"/>
            <a:r>
              <a:rPr lang="en-gb" dirty="0"/>
              <a:t>Reception </a:t>
            </a:r>
            <a:r>
              <a:rPr lang="en-GB" dirty="0"/>
              <a:t>–</a:t>
            </a:r>
            <a:r>
              <a:rPr lang="en-gb" dirty="0"/>
              <a:t> Start of the day</a:t>
            </a:r>
          </a:p>
        </p:txBody>
      </p:sp>
      <p:pic>
        <p:nvPicPr>
          <p:cNvPr id="2050" name="Picture 2" descr="Image preview">
            <a:extLst>
              <a:ext uri="{FF2B5EF4-FFF2-40B4-BE49-F238E27FC236}">
                <a16:creationId xmlns:a16="http://schemas.microsoft.com/office/drawing/2014/main" id="{D5A1FBF7-DA8B-BB68-FB0D-28942F1E9F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87488" y="1412776"/>
            <a:ext cx="2690266" cy="3096344"/>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a:extLst>
              <a:ext uri="{FF2B5EF4-FFF2-40B4-BE49-F238E27FC236}">
                <a16:creationId xmlns:a16="http://schemas.microsoft.com/office/drawing/2014/main" id="{2F259C3E-F1E4-578F-C6F1-E92FDFB45C4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61024" y="1701552"/>
            <a:ext cx="3371850" cy="2590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44400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rtlCol="0"/>
          <a:lstStyle/>
          <a:p>
            <a:pPr rtl="0"/>
            <a:r>
              <a:rPr lang="en-gb" dirty="0"/>
              <a:t>Classroom</a:t>
            </a:r>
          </a:p>
        </p:txBody>
      </p:sp>
      <p:pic>
        <p:nvPicPr>
          <p:cNvPr id="4098" name="Picture 2">
            <a:extLst>
              <a:ext uri="{FF2B5EF4-FFF2-40B4-BE49-F238E27FC236}">
                <a16:creationId xmlns:a16="http://schemas.microsoft.com/office/drawing/2014/main" id="{A05D0135-2B2B-E4F7-3871-5995EE59448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4989" r="17645"/>
          <a:stretch/>
        </p:blipFill>
        <p:spPr bwMode="auto">
          <a:xfrm>
            <a:off x="1775520" y="2614612"/>
            <a:ext cx="1368152" cy="1628775"/>
          </a:xfrm>
          <a:prstGeom prst="rect">
            <a:avLst/>
          </a:prstGeom>
          <a:noFill/>
          <a:extLst>
            <a:ext uri="{909E8E84-426E-40DD-AFC4-6F175D3DCCD1}">
              <a14:hiddenFill xmlns:a14="http://schemas.microsoft.com/office/drawing/2010/main">
                <a:solidFill>
                  <a:srgbClr val="FFFFFF"/>
                </a:solidFill>
              </a14:hiddenFill>
            </a:ext>
          </a:extLst>
        </p:spPr>
      </p:pic>
      <p:pic>
        <p:nvPicPr>
          <p:cNvPr id="4101" name="Picture 5">
            <a:extLst>
              <a:ext uri="{FF2B5EF4-FFF2-40B4-BE49-F238E27FC236}">
                <a16:creationId xmlns:a16="http://schemas.microsoft.com/office/drawing/2014/main" id="{DBE36BF9-B0C7-18F2-0F46-AEAFEEEBD49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71464" y="4725144"/>
            <a:ext cx="2139702" cy="1616664"/>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a:extLst>
              <a:ext uri="{FF2B5EF4-FFF2-40B4-BE49-F238E27FC236}">
                <a16:creationId xmlns:a16="http://schemas.microsoft.com/office/drawing/2014/main" id="{E07CCAE7-3302-7450-74ED-840EAF982857}"/>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5073" r="14587"/>
          <a:stretch/>
        </p:blipFill>
        <p:spPr bwMode="auto">
          <a:xfrm>
            <a:off x="5806827" y="514163"/>
            <a:ext cx="1998669" cy="247382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105" name="Picture 9">
            <a:extLst>
              <a:ext uri="{FF2B5EF4-FFF2-40B4-BE49-F238E27FC236}">
                <a16:creationId xmlns:a16="http://schemas.microsoft.com/office/drawing/2014/main" id="{4BC97E96-C8BF-5011-E6EB-CD87FE8B456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03077" y="486171"/>
            <a:ext cx="2276475" cy="1714500"/>
          </a:xfrm>
          <a:prstGeom prst="rect">
            <a:avLst/>
          </a:prstGeom>
          <a:noFill/>
          <a:extLst>
            <a:ext uri="{909E8E84-426E-40DD-AFC4-6F175D3DCCD1}">
              <a14:hiddenFill xmlns:a14="http://schemas.microsoft.com/office/drawing/2010/main">
                <a:solidFill>
                  <a:srgbClr val="FFFFFF"/>
                </a:solidFill>
              </a14:hiddenFill>
            </a:ext>
          </a:extLst>
        </p:spPr>
      </p:pic>
      <p:pic>
        <p:nvPicPr>
          <p:cNvPr id="4106" name="Picture 10">
            <a:extLst>
              <a:ext uri="{FF2B5EF4-FFF2-40B4-BE49-F238E27FC236}">
                <a16:creationId xmlns:a16="http://schemas.microsoft.com/office/drawing/2014/main" id="{A157A3CA-5A1D-3882-A007-CCB4F7267540}"/>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19636" r="19001"/>
          <a:stretch/>
        </p:blipFill>
        <p:spPr bwMode="auto">
          <a:xfrm>
            <a:off x="5816757" y="3645024"/>
            <a:ext cx="2044482" cy="261783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8079624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rtlCol="0"/>
          <a:lstStyle/>
          <a:p>
            <a:pPr rtl="0"/>
            <a:r>
              <a:rPr lang="en-gb" dirty="0"/>
              <a:t>Outdoor learning</a:t>
            </a:r>
          </a:p>
        </p:txBody>
      </p:sp>
      <p:pic>
        <p:nvPicPr>
          <p:cNvPr id="5122" name="Picture 2">
            <a:extLst>
              <a:ext uri="{FF2B5EF4-FFF2-40B4-BE49-F238E27FC236}">
                <a16:creationId xmlns:a16="http://schemas.microsoft.com/office/drawing/2014/main" id="{9F4D0862-F672-BC16-6056-533782AEE42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43472" y="1340768"/>
            <a:ext cx="4171950" cy="3124200"/>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a:extLst>
              <a:ext uri="{FF2B5EF4-FFF2-40B4-BE49-F238E27FC236}">
                <a16:creationId xmlns:a16="http://schemas.microsoft.com/office/drawing/2014/main" id="{B82BB395-F186-706E-6000-A413BFA5A01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43652" y="1164680"/>
            <a:ext cx="2138646" cy="1648256"/>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a:extLst>
              <a:ext uri="{FF2B5EF4-FFF2-40B4-BE49-F238E27FC236}">
                <a16:creationId xmlns:a16="http://schemas.microsoft.com/office/drawing/2014/main" id="{10E4E1CB-FB2E-CCA6-1DA8-DB1F0446976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25701" y="3233164"/>
            <a:ext cx="2156597" cy="16482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05589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lstStyle/>
          <a:p>
            <a:pPr rtl="0"/>
            <a:r>
              <a:rPr lang="en-GB" dirty="0"/>
              <a:t>Autumn 1 – All About Me</a:t>
            </a:r>
          </a:p>
        </p:txBody>
      </p:sp>
      <p:sp>
        <p:nvSpPr>
          <p:cNvPr id="3" name="Content Placeholder 2"/>
          <p:cNvSpPr>
            <a:spLocks noGrp="1"/>
          </p:cNvSpPr>
          <p:nvPr>
            <p:ph idx="1"/>
          </p:nvPr>
        </p:nvSpPr>
        <p:spPr/>
        <p:txBody>
          <a:bodyPr rtlCol="0"/>
          <a:lstStyle/>
          <a:p>
            <a:pPr rtl="0"/>
            <a:r>
              <a:rPr lang="en-GB" b="0" i="0" dirty="0">
                <a:solidFill>
                  <a:srgbClr val="000000"/>
                </a:solidFill>
                <a:effectLst/>
                <a:latin typeface="Comic Sans MS" panose="030F0702030302020204" pitchFamily="66" charset="0"/>
              </a:rPr>
              <a:t>In Autumn 1 we start with ‘All about me!’ </a:t>
            </a:r>
          </a:p>
          <a:p>
            <a:pPr rtl="0"/>
            <a:r>
              <a:rPr lang="en-GB" b="0" i="0" dirty="0">
                <a:solidFill>
                  <a:srgbClr val="000000"/>
                </a:solidFill>
                <a:effectLst/>
                <a:latin typeface="Comic Sans MS" panose="030F0702030302020204" pitchFamily="66" charset="0"/>
              </a:rPr>
              <a:t>Children explore their own families and how families are all different.</a:t>
            </a:r>
          </a:p>
          <a:p>
            <a:pPr rtl="0"/>
            <a:r>
              <a:rPr lang="en-GB" b="0" i="0" dirty="0">
                <a:solidFill>
                  <a:srgbClr val="000000"/>
                </a:solidFill>
                <a:effectLst/>
                <a:latin typeface="Comic Sans MS" panose="030F0702030302020204" pitchFamily="66" charset="0"/>
              </a:rPr>
              <a:t> We look at what makes us special with the help of Elmer the Elephant. </a:t>
            </a:r>
          </a:p>
          <a:p>
            <a:pPr rtl="0"/>
            <a:r>
              <a:rPr lang="en-GB" b="0" i="0" dirty="0">
                <a:solidFill>
                  <a:srgbClr val="000000"/>
                </a:solidFill>
                <a:effectLst/>
                <a:latin typeface="Comic Sans MS" panose="030F0702030302020204" pitchFamily="66" charset="0"/>
              </a:rPr>
              <a:t>We learn about Autumn, celebrate harvest and join in our Harvest festival at our local church. </a:t>
            </a:r>
            <a:endParaRPr lang="en-GB" dirty="0"/>
          </a:p>
        </p:txBody>
      </p:sp>
      <p:pic>
        <p:nvPicPr>
          <p:cNvPr id="1026" name="Picture 2" descr="Elmer the Elephant – Abbotswell School">
            <a:extLst>
              <a:ext uri="{FF2B5EF4-FFF2-40B4-BE49-F238E27FC236}">
                <a16:creationId xmlns:a16="http://schemas.microsoft.com/office/drawing/2014/main" id="{9EDF3C33-4966-D420-FD20-5BF7CC6CA7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15880" y="4254809"/>
            <a:ext cx="1695450" cy="1514475"/>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See the source image">
            <a:extLst>
              <a:ext uri="{FF2B5EF4-FFF2-40B4-BE49-F238E27FC236}">
                <a16:creationId xmlns:a16="http://schemas.microsoft.com/office/drawing/2014/main" id="{14BA7B3A-71A2-5985-6D2B-3B7E68CEDC6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35560" y="4077072"/>
            <a:ext cx="2365463" cy="208597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See the source image">
            <a:extLst>
              <a:ext uri="{FF2B5EF4-FFF2-40B4-BE49-F238E27FC236}">
                <a16:creationId xmlns:a16="http://schemas.microsoft.com/office/drawing/2014/main" id="{CDE22C33-8D71-3B81-E9F8-59786EC72DE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92144" y="4077072"/>
            <a:ext cx="2194417" cy="18699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0335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lstStyle/>
          <a:p>
            <a:pPr rtl="0"/>
            <a:r>
              <a:rPr lang="en-GB" dirty="0"/>
              <a:t>Phonics – Read Write Inc</a:t>
            </a:r>
          </a:p>
        </p:txBody>
      </p:sp>
      <p:sp>
        <p:nvSpPr>
          <p:cNvPr id="3" name="Content Placeholder 2"/>
          <p:cNvSpPr>
            <a:spLocks noGrp="1"/>
          </p:cNvSpPr>
          <p:nvPr>
            <p:ph idx="1"/>
          </p:nvPr>
        </p:nvSpPr>
        <p:spPr>
          <a:xfrm>
            <a:off x="500343" y="1610896"/>
            <a:ext cx="10188624" cy="3474720"/>
          </a:xfrm>
        </p:spPr>
        <p:txBody>
          <a:bodyPr rtlCol="0">
            <a:normAutofit/>
          </a:bodyPr>
          <a:lstStyle/>
          <a:p>
            <a:pPr rtl="0"/>
            <a:r>
              <a:rPr lang="en-GB" sz="1600" b="0" i="0" dirty="0">
                <a:solidFill>
                  <a:srgbClr val="212529"/>
                </a:solidFill>
                <a:effectLst/>
                <a:latin typeface="Comic Sans MS" panose="030F0702030302020204" pitchFamily="66" charset="0"/>
              </a:rPr>
              <a:t>Read Write Inc. is a government backed phonics teaching programme. The programme enables children to achieve high levels of reading success.</a:t>
            </a:r>
          </a:p>
          <a:p>
            <a:pPr rtl="0"/>
            <a:r>
              <a:rPr lang="en-GB" sz="1600" dirty="0">
                <a:solidFill>
                  <a:srgbClr val="212529"/>
                </a:solidFill>
                <a:latin typeface="Comic Sans MS" panose="030F0702030302020204" pitchFamily="66" charset="0"/>
              </a:rPr>
              <a:t>The children will start with wordless books and then move onto </a:t>
            </a:r>
            <a:r>
              <a:rPr lang="en-GB" sz="1600" dirty="0" err="1">
                <a:solidFill>
                  <a:srgbClr val="212529"/>
                </a:solidFill>
                <a:latin typeface="Comic Sans MS" panose="030F0702030302020204" pitchFamily="66" charset="0"/>
              </a:rPr>
              <a:t>Dittys</a:t>
            </a:r>
            <a:r>
              <a:rPr lang="en-GB" sz="1600" dirty="0">
                <a:solidFill>
                  <a:srgbClr val="212529"/>
                </a:solidFill>
                <a:latin typeface="Comic Sans MS" panose="030F0702030302020204" pitchFamily="66" charset="0"/>
              </a:rPr>
              <a:t>. The children will then progress onto different coloured books based on their phonics sound knowledge.</a:t>
            </a:r>
          </a:p>
          <a:p>
            <a:r>
              <a:rPr lang="en-GB" sz="1600" b="0" i="0" dirty="0">
                <a:solidFill>
                  <a:srgbClr val="212529"/>
                </a:solidFill>
                <a:effectLst/>
                <a:latin typeface="Comic Sans MS" panose="030F0702030302020204" pitchFamily="66" charset="0"/>
              </a:rPr>
              <a:t>Each child is carefully assessed and placed into a RWI group based on their phonics sound knowledge and reading skills. This ensures that all children are working at the right level for their ability which is the best way to ensure progress and confidence in their reading skills.</a:t>
            </a:r>
          </a:p>
          <a:p>
            <a:r>
              <a:rPr lang="en-GB" sz="1600" dirty="0">
                <a:solidFill>
                  <a:srgbClr val="212529"/>
                </a:solidFill>
                <a:latin typeface="Comic Sans MS" panose="030F0702030302020204" pitchFamily="66" charset="0"/>
              </a:rPr>
              <a:t>The children will receive a library book once a week to read at home. This is a book of the child’s choice and helps to continue a love of reading. </a:t>
            </a:r>
            <a:endParaRPr lang="en-GB" b="0" i="0" dirty="0">
              <a:solidFill>
                <a:srgbClr val="000000"/>
              </a:solidFill>
              <a:effectLst/>
              <a:latin typeface="Comic Sans MS" panose="030F0702030302020204" pitchFamily="66" charset="0"/>
            </a:endParaRPr>
          </a:p>
          <a:p>
            <a:pPr rtl="0"/>
            <a:endParaRPr lang="en-GB" dirty="0"/>
          </a:p>
        </p:txBody>
      </p:sp>
      <p:pic>
        <p:nvPicPr>
          <p:cNvPr id="5" name="Picture 4">
            <a:extLst>
              <a:ext uri="{FF2B5EF4-FFF2-40B4-BE49-F238E27FC236}">
                <a16:creationId xmlns:a16="http://schemas.microsoft.com/office/drawing/2014/main" id="{97C16F37-061E-04D4-4444-CA8966CB8300}"/>
              </a:ext>
            </a:extLst>
          </p:cNvPr>
          <p:cNvPicPr>
            <a:picLocks noChangeAspect="1"/>
          </p:cNvPicPr>
          <p:nvPr/>
        </p:nvPicPr>
        <p:blipFill rotWithShape="1">
          <a:blip r:embed="rId3"/>
          <a:srcRect l="68900" t="27951" r="8066" b="64699"/>
          <a:stretch/>
        </p:blipFill>
        <p:spPr>
          <a:xfrm>
            <a:off x="7680176" y="654435"/>
            <a:ext cx="2808312" cy="504056"/>
          </a:xfrm>
          <a:prstGeom prst="rect">
            <a:avLst/>
          </a:prstGeom>
        </p:spPr>
      </p:pic>
      <p:pic>
        <p:nvPicPr>
          <p:cNvPr id="7" name="Picture 6">
            <a:extLst>
              <a:ext uri="{FF2B5EF4-FFF2-40B4-BE49-F238E27FC236}">
                <a16:creationId xmlns:a16="http://schemas.microsoft.com/office/drawing/2014/main" id="{90CA2181-ABFA-88A6-EF8D-6C45C37683C5}"/>
              </a:ext>
            </a:extLst>
          </p:cNvPr>
          <p:cNvPicPr>
            <a:picLocks noChangeAspect="1"/>
          </p:cNvPicPr>
          <p:nvPr/>
        </p:nvPicPr>
        <p:blipFill rotWithShape="1">
          <a:blip r:embed="rId4"/>
          <a:srcRect l="67128" t="21111" r="5113" b="64190"/>
          <a:stretch/>
        </p:blipFill>
        <p:spPr>
          <a:xfrm>
            <a:off x="1828729" y="4941168"/>
            <a:ext cx="3384376" cy="1008112"/>
          </a:xfrm>
          <a:prstGeom prst="rect">
            <a:avLst/>
          </a:prstGeom>
        </p:spPr>
      </p:pic>
      <p:pic>
        <p:nvPicPr>
          <p:cNvPr id="9" name="Picture 8">
            <a:extLst>
              <a:ext uri="{FF2B5EF4-FFF2-40B4-BE49-F238E27FC236}">
                <a16:creationId xmlns:a16="http://schemas.microsoft.com/office/drawing/2014/main" id="{427D310B-BDDE-E00D-D6C8-4A3C8902E816}"/>
              </a:ext>
            </a:extLst>
          </p:cNvPr>
          <p:cNvPicPr>
            <a:picLocks noChangeAspect="1"/>
          </p:cNvPicPr>
          <p:nvPr/>
        </p:nvPicPr>
        <p:blipFill rotWithShape="1">
          <a:blip r:embed="rId5"/>
          <a:srcRect l="64765" t="49333" r="22241" b="35300"/>
          <a:stretch/>
        </p:blipFill>
        <p:spPr>
          <a:xfrm>
            <a:off x="7705443" y="4799645"/>
            <a:ext cx="1728192" cy="1149635"/>
          </a:xfrm>
          <a:prstGeom prst="rect">
            <a:avLst/>
          </a:prstGeom>
        </p:spPr>
      </p:pic>
      <p:pic>
        <p:nvPicPr>
          <p:cNvPr id="11" name="Picture 10">
            <a:extLst>
              <a:ext uri="{FF2B5EF4-FFF2-40B4-BE49-F238E27FC236}">
                <a16:creationId xmlns:a16="http://schemas.microsoft.com/office/drawing/2014/main" id="{7D57E983-F051-7709-5F57-4C490FB5A73C}"/>
              </a:ext>
            </a:extLst>
          </p:cNvPr>
          <p:cNvPicPr>
            <a:picLocks noChangeAspect="1"/>
          </p:cNvPicPr>
          <p:nvPr/>
        </p:nvPicPr>
        <p:blipFill rotWithShape="1">
          <a:blip r:embed="rId6"/>
          <a:srcRect l="80121" t="18500" r="6875" b="57350"/>
          <a:stretch/>
        </p:blipFill>
        <p:spPr>
          <a:xfrm>
            <a:off x="5683739" y="4293096"/>
            <a:ext cx="1585392" cy="1656184"/>
          </a:xfrm>
          <a:prstGeom prst="rect">
            <a:avLst/>
          </a:prstGeom>
        </p:spPr>
      </p:pic>
    </p:spTree>
    <p:extLst>
      <p:ext uri="{BB962C8B-B14F-4D97-AF65-F5344CB8AC3E}">
        <p14:creationId xmlns:p14="http://schemas.microsoft.com/office/powerpoint/2010/main" val="306375193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lstStyle/>
          <a:p>
            <a:pPr rtl="0"/>
            <a:r>
              <a:rPr lang="en-GB" dirty="0"/>
              <a:t>Information</a:t>
            </a:r>
          </a:p>
        </p:txBody>
      </p:sp>
      <p:sp>
        <p:nvSpPr>
          <p:cNvPr id="3" name="Content Placeholder 2"/>
          <p:cNvSpPr>
            <a:spLocks noGrp="1"/>
          </p:cNvSpPr>
          <p:nvPr>
            <p:ph idx="1"/>
          </p:nvPr>
        </p:nvSpPr>
        <p:spPr/>
        <p:txBody>
          <a:bodyPr rtlCol="0"/>
          <a:lstStyle/>
          <a:p>
            <a:pPr rtl="0"/>
            <a:r>
              <a:rPr lang="en-GB" b="0" i="0" dirty="0">
                <a:solidFill>
                  <a:srgbClr val="000000"/>
                </a:solidFill>
                <a:effectLst/>
                <a:latin typeface="Comic Sans MS" panose="030F0702030302020204" pitchFamily="66" charset="0"/>
              </a:rPr>
              <a:t>School uniform</a:t>
            </a:r>
          </a:p>
          <a:p>
            <a:pPr rtl="0"/>
            <a:r>
              <a:rPr lang="en-GB" dirty="0">
                <a:solidFill>
                  <a:srgbClr val="000000"/>
                </a:solidFill>
                <a:latin typeface="Comic Sans MS" panose="030F0702030302020204" pitchFamily="66" charset="0"/>
              </a:rPr>
              <a:t>Holidays</a:t>
            </a:r>
          </a:p>
          <a:p>
            <a:pPr rtl="0"/>
            <a:r>
              <a:rPr lang="en-GB" dirty="0">
                <a:solidFill>
                  <a:srgbClr val="000000"/>
                </a:solidFill>
                <a:latin typeface="Comic Sans MS" panose="030F0702030302020204" pitchFamily="66" charset="0"/>
              </a:rPr>
              <a:t>Pupil Premium</a:t>
            </a:r>
          </a:p>
          <a:p>
            <a:pPr rtl="0"/>
            <a:r>
              <a:rPr lang="en-GB" dirty="0">
                <a:solidFill>
                  <a:srgbClr val="000000"/>
                </a:solidFill>
                <a:latin typeface="Comic Sans MS" panose="030F0702030302020204" pitchFamily="66" charset="0"/>
              </a:rPr>
              <a:t>Packed Lunch policy</a:t>
            </a:r>
          </a:p>
          <a:p>
            <a:pPr rtl="0"/>
            <a:r>
              <a:rPr lang="en-GB" dirty="0">
                <a:solidFill>
                  <a:srgbClr val="000000"/>
                </a:solidFill>
                <a:latin typeface="Comic Sans MS" panose="030F0702030302020204" pitchFamily="66" charset="0"/>
              </a:rPr>
              <a:t>Contacts</a:t>
            </a:r>
            <a:endParaRPr lang="en-GB" dirty="0"/>
          </a:p>
        </p:txBody>
      </p:sp>
      <p:pic>
        <p:nvPicPr>
          <p:cNvPr id="4" name="Picture 3">
            <a:extLst>
              <a:ext uri="{FF2B5EF4-FFF2-40B4-BE49-F238E27FC236}">
                <a16:creationId xmlns:a16="http://schemas.microsoft.com/office/drawing/2014/main" id="{F84270B2-8543-FAB8-DE69-1F8B8B9FC15F}"/>
              </a:ext>
            </a:extLst>
          </p:cNvPr>
          <p:cNvPicPr>
            <a:picLocks noChangeAspect="1"/>
          </p:cNvPicPr>
          <p:nvPr/>
        </p:nvPicPr>
        <p:blipFill rotWithShape="1">
          <a:blip r:embed="rId3"/>
          <a:srcRect l="55316" t="43700" r="34644" b="39500"/>
          <a:stretch/>
        </p:blipFill>
        <p:spPr>
          <a:xfrm>
            <a:off x="9408368" y="507574"/>
            <a:ext cx="1440160" cy="1355445"/>
          </a:xfrm>
          <a:prstGeom prst="rect">
            <a:avLst/>
          </a:prstGeom>
        </p:spPr>
      </p:pic>
    </p:spTree>
    <p:extLst>
      <p:ext uri="{BB962C8B-B14F-4D97-AF65-F5344CB8AC3E}">
        <p14:creationId xmlns:p14="http://schemas.microsoft.com/office/powerpoint/2010/main" val="421605558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theme/theme1.xml><?xml version="1.0" encoding="utf-8"?>
<a:theme xmlns:a="http://schemas.openxmlformats.org/drawingml/2006/main" name="Children Friends 16x9">
  <a:themeElements>
    <a:clrScheme name="ChildrenFriends">
      <a:dk1>
        <a:srgbClr val="404040"/>
      </a:dk1>
      <a:lt1>
        <a:sysClr val="window" lastClr="FFFFFF"/>
      </a:lt1>
      <a:dk2>
        <a:srgbClr val="000000"/>
      </a:dk2>
      <a:lt2>
        <a:srgbClr val="EAEAEA"/>
      </a:lt2>
      <a:accent1>
        <a:srgbClr val="A63121"/>
      </a:accent1>
      <a:accent2>
        <a:srgbClr val="318DCB"/>
      </a:accent2>
      <a:accent3>
        <a:srgbClr val="F28330"/>
      </a:accent3>
      <a:accent4>
        <a:srgbClr val="50B852"/>
      </a:accent4>
      <a:accent5>
        <a:srgbClr val="EEAD1D"/>
      </a:accent5>
      <a:accent6>
        <a:srgbClr val="A68555"/>
      </a:accent6>
      <a:hlink>
        <a:srgbClr val="F28330"/>
      </a:hlink>
      <a:folHlink>
        <a:srgbClr val="969696"/>
      </a:folHlink>
    </a:clrScheme>
    <a:fontScheme name="Times New Roman-Arial">
      <a:majorFont>
        <a:latin typeface="Times New Roman" panose="02020603050405020304"/>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panose="020B0604020202020204"/>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_13247193_TF03896101" id="{3BDD4395-3730-4B6C-A521-B61051B3E032}" vid="{EE435D20-B548-4B22-95E2-37D098029395}"/>
    </a:ext>
  </a:extLst>
</a:theme>
</file>

<file path=ppt/theme/theme2.xml><?xml version="1.0" encoding="utf-8"?>
<a:theme xmlns:a="http://schemas.openxmlformats.org/drawingml/2006/main" name="Office Theme">
  <a:themeElements>
    <a:clrScheme name="ChildrenFriends">
      <a:dk1>
        <a:srgbClr val="404040"/>
      </a:dk1>
      <a:lt1>
        <a:sysClr val="window" lastClr="FFFFFF"/>
      </a:lt1>
      <a:dk2>
        <a:srgbClr val="000000"/>
      </a:dk2>
      <a:lt2>
        <a:srgbClr val="EAEAEA"/>
      </a:lt2>
      <a:accent1>
        <a:srgbClr val="A63121"/>
      </a:accent1>
      <a:accent2>
        <a:srgbClr val="318DCB"/>
      </a:accent2>
      <a:accent3>
        <a:srgbClr val="F28330"/>
      </a:accent3>
      <a:accent4>
        <a:srgbClr val="50B852"/>
      </a:accent4>
      <a:accent5>
        <a:srgbClr val="EEAD1D"/>
      </a:accent5>
      <a:accent6>
        <a:srgbClr val="A68555"/>
      </a:accent6>
      <a:hlink>
        <a:srgbClr val="F28330"/>
      </a:hlink>
      <a:folHlink>
        <a:srgbClr val="969696"/>
      </a:folHlink>
    </a:clrScheme>
    <a:fontScheme name="Times New Roman-Arial">
      <a:majorFont>
        <a:latin typeface="Times New Roman" panose="02020603050405020304"/>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panose="020B0604020202020204"/>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ChildrenFriends">
      <a:dk1>
        <a:srgbClr val="404040"/>
      </a:dk1>
      <a:lt1>
        <a:sysClr val="window" lastClr="FFFFFF"/>
      </a:lt1>
      <a:dk2>
        <a:srgbClr val="000000"/>
      </a:dk2>
      <a:lt2>
        <a:srgbClr val="EAEAEA"/>
      </a:lt2>
      <a:accent1>
        <a:srgbClr val="A63121"/>
      </a:accent1>
      <a:accent2>
        <a:srgbClr val="318DCB"/>
      </a:accent2>
      <a:accent3>
        <a:srgbClr val="F28330"/>
      </a:accent3>
      <a:accent4>
        <a:srgbClr val="50B852"/>
      </a:accent4>
      <a:accent5>
        <a:srgbClr val="EEAD1D"/>
      </a:accent5>
      <a:accent6>
        <a:srgbClr val="A68555"/>
      </a:accent6>
      <a:hlink>
        <a:srgbClr val="F28330"/>
      </a:hlink>
      <a:folHlink>
        <a:srgbClr val="969696"/>
      </a:folHlink>
    </a:clrScheme>
    <a:fontScheme name="Times New Roman-Arial">
      <a:majorFont>
        <a:latin typeface="Times New Roman" panose="02020603050405020304"/>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panose="020B0604020202020204"/>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VSO_x0020_item_x0020_id xmlns="40262f94-9f35-4ac3-9a90-690165a166b7" xsi:nil="true"/>
    <Assetid_x0020_ xmlns="40262f94-9f35-4ac3-9a90-690165a166b7" xsi:nil="true"/>
    <Item_x0020_Details xmlns="40262f94-9f35-4ac3-9a90-690165a166b7" xsi:nil="true"/>
    <Template_x0020_details xmlns="40262f94-9f35-4ac3-9a90-690165a166b7"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A3F7D94069FF64A86F7DFF56D60E3BE" ma:contentTypeVersion="6" ma:contentTypeDescription="Create a new document." ma:contentTypeScope="" ma:versionID="c32302c77d4085ecf495bdddb7f5e889">
  <xsd:schema xmlns:xsd="http://www.w3.org/2001/XMLSchema" xmlns:xs="http://www.w3.org/2001/XMLSchema" xmlns:p="http://schemas.microsoft.com/office/2006/metadata/properties" xmlns:ns2="a4f35948-e619-41b3-aa29-22878b09cfd2" xmlns:ns3="40262f94-9f35-4ac3-9a90-690165a166b7" targetNamespace="http://schemas.microsoft.com/office/2006/metadata/properties" ma:root="true" ma:fieldsID="4ab5ae46be95f9d0be6107e8200be7a2" ns2:_="" ns3:_="">
    <xsd:import namespace="a4f35948-e619-41b3-aa29-22878b09cfd2"/>
    <xsd:import namespace="40262f94-9f35-4ac3-9a90-690165a166b7"/>
    <xsd:element name="properties">
      <xsd:complexType>
        <xsd:sequence>
          <xsd:element name="documentManagement">
            <xsd:complexType>
              <xsd:all>
                <xsd:element ref="ns2:SharedWithUsers" minOccurs="0"/>
                <xsd:element ref="ns2:SharedWithDetails" minOccurs="0"/>
                <xsd:element ref="ns3:VSO_x0020_item_x0020_id" minOccurs="0"/>
                <xsd:element ref="ns3:Item_x0020_Details" minOccurs="0"/>
                <xsd:element ref="ns3:Template_x0020_details" minOccurs="0"/>
                <xsd:element ref="ns3:Assetid_x0020_"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4f35948-e619-41b3-aa29-22878b09cfd2"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0262f94-9f35-4ac3-9a90-690165a166b7" elementFormDefault="qualified">
    <xsd:import namespace="http://schemas.microsoft.com/office/2006/documentManagement/types"/>
    <xsd:import namespace="http://schemas.microsoft.com/office/infopath/2007/PartnerControls"/>
    <xsd:element name="VSO_x0020_item_x0020_id" ma:index="10" nillable="true" ma:displayName="VSO item id" ma:description="Please add the bug number to refer to VSO items." ma:internalName="VSO_x0020_item_x0020_id">
      <xsd:simpleType>
        <xsd:restriction base="dms:Text">
          <xsd:maxLength value="255"/>
        </xsd:restriction>
      </xsd:simpleType>
    </xsd:element>
    <xsd:element name="Item_x0020_Details" ma:index="11" nillable="true" ma:displayName="Item Details" ma:internalName="Item_x0020_Details">
      <xsd:simpleType>
        <xsd:restriction base="dms:Note">
          <xsd:maxLength value="255"/>
        </xsd:restriction>
      </xsd:simpleType>
    </xsd:element>
    <xsd:element name="Template_x0020_details" ma:index="12" nillable="true" ma:displayName="Template details" ma:internalName="Template_x0020_details">
      <xsd:simpleType>
        <xsd:restriction base="dms:Text"/>
      </xsd:simpleType>
    </xsd:element>
    <xsd:element name="Assetid_x0020_" ma:index="13" nillable="true" ma:displayName="Assetid " ma:internalName="Assetid_x0020_">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EDF6667-B669-49A4-BBE6-2132BA71C0C7}">
  <ds:schemaRefs>
    <ds:schemaRef ds:uri="http://schemas.microsoft.com/sharepoint/v3/contenttype/forms"/>
  </ds:schemaRefs>
</ds:datastoreItem>
</file>

<file path=customXml/itemProps2.xml><?xml version="1.0" encoding="utf-8"?>
<ds:datastoreItem xmlns:ds="http://schemas.openxmlformats.org/officeDocument/2006/customXml" ds:itemID="{1DA15C6C-6BB6-4DB6-B7D6-7F14EAB2CC5C}">
  <ds:schemaRefs>
    <ds:schemaRef ds:uri="http://schemas.microsoft.com/office/2006/documentManagement/types"/>
    <ds:schemaRef ds:uri="http://purl.org/dc/dcmitype/"/>
    <ds:schemaRef ds:uri="http://schemas.microsoft.com/office/infopath/2007/PartnerControls"/>
    <ds:schemaRef ds:uri="http://purl.org/dc/elements/1.1/"/>
    <ds:schemaRef ds:uri="http://schemas.microsoft.com/office/2006/metadata/properties"/>
    <ds:schemaRef ds:uri="http://purl.org/dc/terms/"/>
    <ds:schemaRef ds:uri="http://schemas.openxmlformats.org/package/2006/metadata/core-properties"/>
    <ds:schemaRef ds:uri="40262f94-9f35-4ac3-9a90-690165a166b7"/>
    <ds:schemaRef ds:uri="a4f35948-e619-41b3-aa29-22878b09cfd2"/>
    <ds:schemaRef ds:uri="http://www.w3.org/XML/1998/namespace"/>
  </ds:schemaRefs>
</ds:datastoreItem>
</file>

<file path=customXml/itemProps3.xml><?xml version="1.0" encoding="utf-8"?>
<ds:datastoreItem xmlns:ds="http://schemas.openxmlformats.org/officeDocument/2006/customXml" ds:itemID="{4A369AEE-D726-45B1-ACA9-0D6048C368C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4f35948-e619-41b3-aa29-22878b09cfd2"/>
    <ds:schemaRef ds:uri="40262f94-9f35-4ac3-9a90-690165a166b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Schoolyard kids education presentation, album (widescreen)</Template>
  <TotalTime>68</TotalTime>
  <Words>368</Words>
  <Application>Microsoft Office PowerPoint</Application>
  <PresentationFormat>Widescreen</PresentationFormat>
  <Paragraphs>38</Paragraphs>
  <Slides>9</Slides>
  <Notes>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Comic Sans MS</vt:lpstr>
      <vt:lpstr>Times New Roman</vt:lpstr>
      <vt:lpstr>Children Friends 16x9</vt:lpstr>
      <vt:lpstr>Henshaw Primary School</vt:lpstr>
      <vt:lpstr>Mr Glenton</vt:lpstr>
      <vt:lpstr>Mrs Alberts and Mrs Jamerson</vt:lpstr>
      <vt:lpstr>Reception – Start of the day</vt:lpstr>
      <vt:lpstr>Classroom</vt:lpstr>
      <vt:lpstr>Outdoor learning</vt:lpstr>
      <vt:lpstr>Autumn 1 – All About Me</vt:lpstr>
      <vt:lpstr>Phonics – Read Write Inc</vt:lpstr>
      <vt:lpstr>Information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Henshaw Primary School</dc:title>
  <dc:creator>Lyneisha Alberts</dc:creator>
  <cp:keywords/>
  <cp:lastModifiedBy>Lyneisha Alberts</cp:lastModifiedBy>
  <cp:revision>6</cp:revision>
  <dcterms:created xsi:type="dcterms:W3CDTF">2024-06-10T15:11:52Z</dcterms:created>
  <dcterms:modified xsi:type="dcterms:W3CDTF">2024-06-11T07:14:12Z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TC038961019991</vt:lpwstr>
  </property>
  <property fmtid="{D5CDD505-2E9C-101B-9397-08002B2CF9AE}" pid="3" name="ContentTypeId">
    <vt:lpwstr>0x010100AA3F7D94069FF64A86F7DFF56D60E3BE</vt:lpwstr>
  </property>
</Properties>
</file>